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5" r:id="rId3"/>
    <p:sldId id="271" r:id="rId4"/>
    <p:sldId id="272" r:id="rId5"/>
    <p:sldId id="275" r:id="rId6"/>
    <p:sldId id="268" r:id="rId7"/>
    <p:sldId id="266" r:id="rId8"/>
    <p:sldId id="267" r:id="rId9"/>
    <p:sldId id="273" r:id="rId10"/>
    <p:sldId id="274" r:id="rId11"/>
    <p:sldId id="270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85" d="100"/>
          <a:sy n="85" d="100"/>
        </p:scale>
        <p:origin x="137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err="1"/>
              <a:t>blocks</a:t>
            </a:r>
            <a:endParaRPr lang="de-DE" dirty="0"/>
          </a:p>
          <a:p>
            <a:r>
              <a:rPr lang="de-DE" dirty="0"/>
              <a:t>Optimizer: </a:t>
            </a:r>
            <a:r>
              <a:rPr lang="de-DE" dirty="0" err="1"/>
              <a:t>AdamOptimizer</a:t>
            </a:r>
            <a:endParaRPr lang="de-DE" dirty="0"/>
          </a:p>
          <a:p>
            <a:r>
              <a:rPr lang="de-DE" dirty="0" err="1"/>
              <a:t>Flatten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and </a:t>
            </a:r>
            <a:r>
              <a:rPr lang="de-DE" dirty="0" err="1"/>
              <a:t>dense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95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7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8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5492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63AEB2-2FE4-4010-8A85-386F6D3D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to the rescue</a:t>
            </a:r>
          </a:p>
          <a:p>
            <a:r>
              <a:rPr lang="en-GB" dirty="0"/>
              <a:t>Hopefully better test results</a:t>
            </a:r>
          </a:p>
          <a:p>
            <a:r>
              <a:rPr lang="en-GB" dirty="0"/>
              <a:t>Hopefully less overfitting</a:t>
            </a:r>
          </a:p>
          <a:p>
            <a:r>
              <a:rPr lang="en-GB" dirty="0"/>
              <a:t>Currently work in progress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0352B3-46CA-4F94-A201-BAEDA585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529DC4-A0E7-4F9B-AA17-8A115DF3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Gesture Recognition - Solution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29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1 - 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360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  <a:p>
            <a:r>
              <a:rPr lang="en-GB" dirty="0"/>
              <a:t>So far 10 participants</a:t>
            </a:r>
          </a:p>
          <a:p>
            <a:pPr lvl="1"/>
            <a:r>
              <a:rPr lang="en-GB" dirty="0"/>
              <a:t>10 * 680 gestures</a:t>
            </a:r>
          </a:p>
          <a:p>
            <a:pPr lvl="1"/>
            <a:r>
              <a:rPr lang="en-GB" dirty="0"/>
              <a:t>~10 * 10.000 blobs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4104F87C-C5C9-461E-9324-4180196BD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8064" y="171451"/>
            <a:ext cx="817240" cy="8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42C234-6430-466B-8C98-2D0B285B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29" y="1212285"/>
            <a:ext cx="4318171" cy="3400026"/>
          </a:xfrm>
        </p:spPr>
        <p:txBody>
          <a:bodyPr/>
          <a:lstStyle/>
          <a:p>
            <a:r>
              <a:rPr lang="en-GB" dirty="0"/>
              <a:t>Split Data in Training and Test</a:t>
            </a:r>
          </a:p>
          <a:p>
            <a:pPr lvl="1"/>
            <a:r>
              <a:rPr lang="en-GB" dirty="0"/>
              <a:t>7 participants for training</a:t>
            </a:r>
          </a:p>
          <a:p>
            <a:pPr lvl="1"/>
            <a:r>
              <a:rPr lang="en-GB" dirty="0"/>
              <a:t>3 participants for testing</a:t>
            </a:r>
          </a:p>
          <a:p>
            <a:r>
              <a:rPr lang="en-GB" dirty="0"/>
              <a:t>Run blob detection</a:t>
            </a:r>
          </a:p>
          <a:p>
            <a:r>
              <a:rPr lang="en-GB" dirty="0"/>
              <a:t>Move blob to left upper corner</a:t>
            </a:r>
          </a:p>
          <a:p>
            <a:r>
              <a:rPr lang="en-GB" dirty="0"/>
              <a:t>Remove noise by only taking the largest blob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C0684F-8841-46B5-8607-0B63DFD7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02574"/>
            <a:ext cx="1766234" cy="29956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7AA004-C9F5-48D5-B774-F727359FB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02574"/>
            <a:ext cx="1766234" cy="299567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B1AB26F-1ACD-43FD-A047-AD9C3A1200A2}"/>
              </a:ext>
            </a:extLst>
          </p:cNvPr>
          <p:cNvCxnSpPr>
            <a:cxnSpLocks/>
          </p:cNvCxnSpPr>
          <p:nvPr/>
        </p:nvCxnSpPr>
        <p:spPr>
          <a:xfrm flipV="1">
            <a:off x="6372200" y="1779662"/>
            <a:ext cx="864096" cy="172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90A2859-C7A8-4002-9856-93E5CA5DA06A}"/>
              </a:ext>
            </a:extLst>
          </p:cNvPr>
          <p:cNvSpPr txBox="1"/>
          <p:nvPr/>
        </p:nvSpPr>
        <p:spPr>
          <a:xfrm>
            <a:off x="694826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Blob</a:t>
            </a:r>
            <a:r>
              <a:rPr lang="de-DE" sz="1000" dirty="0"/>
              <a:t> Image</a:t>
            </a:r>
            <a:endParaRPr lang="en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BD06D9-1652-4DD6-8B57-C7708635D316}"/>
              </a:ext>
            </a:extLst>
          </p:cNvPr>
          <p:cNvSpPr txBox="1"/>
          <p:nvPr/>
        </p:nvSpPr>
        <p:spPr>
          <a:xfrm>
            <a:off x="4788024" y="4198246"/>
            <a:ext cx="176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Raw Image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330435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DD4C6-1DC4-4E43-A47A-59EC55BB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9EA01F-C900-475D-BBAF-DE9E853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BE2DD7E1-4AD1-48DD-A945-052040B8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74695BD-1595-4F96-9FCA-D87649D8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>
            <a:normAutofit/>
          </a:bodyPr>
          <a:lstStyle/>
          <a:p>
            <a:r>
              <a:rPr lang="de-DE" dirty="0"/>
              <a:t>CNN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Finger and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2 Layer:</a:t>
            </a:r>
          </a:p>
          <a:p>
            <a:pPr lvl="1"/>
            <a:r>
              <a:rPr lang="de-DE" dirty="0"/>
              <a:t>2 x </a:t>
            </a:r>
            <a:r>
              <a:rPr lang="de-DE" dirty="0" err="1"/>
              <a:t>Convolution</a:t>
            </a:r>
            <a:endParaRPr lang="de-DE" dirty="0"/>
          </a:p>
          <a:p>
            <a:pPr lvl="1"/>
            <a:r>
              <a:rPr lang="de-DE" dirty="0" err="1"/>
              <a:t>MaxPooling</a:t>
            </a:r>
            <a:endParaRPr lang="de-DE" dirty="0"/>
          </a:p>
          <a:p>
            <a:pPr lvl="1"/>
            <a:r>
              <a:rPr lang="de-DE" dirty="0"/>
              <a:t>Dropout</a:t>
            </a:r>
          </a:p>
          <a:p>
            <a:r>
              <a:rPr lang="de-DE" dirty="0"/>
              <a:t>2 x </a:t>
            </a:r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7BFF481E-00ED-42D9-9688-EB7D82CE1F3E}"/>
              </a:ext>
            </a:extLst>
          </p:cNvPr>
          <p:cNvSpPr/>
          <p:nvPr/>
        </p:nvSpPr>
        <p:spPr>
          <a:xfrm>
            <a:off x="5580112" y="3616890"/>
            <a:ext cx="648072" cy="648072"/>
          </a:xfrm>
          <a:prstGeom prst="cube">
            <a:avLst>
              <a:gd name="adj" fmla="val 547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Dense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38DD926-2B21-4BEC-9F3B-509123AFF6D0}"/>
              </a:ext>
            </a:extLst>
          </p:cNvPr>
          <p:cNvSpPr/>
          <p:nvPr/>
        </p:nvSpPr>
        <p:spPr>
          <a:xfrm>
            <a:off x="6539783" y="3616890"/>
            <a:ext cx="648072" cy="648073"/>
          </a:xfrm>
          <a:prstGeom prst="cube">
            <a:avLst>
              <a:gd name="adj" fmla="val 547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Dense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A4AA96B-369A-405A-8E3B-BF98BD9199BC}"/>
              </a:ext>
            </a:extLst>
          </p:cNvPr>
          <p:cNvGrpSpPr/>
          <p:nvPr/>
        </p:nvGrpSpPr>
        <p:grpSpPr>
          <a:xfrm>
            <a:off x="2571842" y="3320716"/>
            <a:ext cx="1225135" cy="1287998"/>
            <a:chOff x="2621785" y="2852841"/>
            <a:chExt cx="1225135" cy="1287998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F1A37E65-7038-4FCA-A328-B5409B0F683F}"/>
                </a:ext>
              </a:extLst>
            </p:cNvPr>
            <p:cNvSpPr/>
            <p:nvPr/>
          </p:nvSpPr>
          <p:spPr>
            <a:xfrm>
              <a:off x="2838808" y="2852841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264B0F3B-BBBE-4622-9907-AC85985684EC}"/>
                </a:ext>
              </a:extLst>
            </p:cNvPr>
            <p:cNvSpPr/>
            <p:nvPr/>
          </p:nvSpPr>
          <p:spPr>
            <a:xfrm>
              <a:off x="2766800" y="2937105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9871DAE2-C80E-40D1-97A1-2D1CE2263068}"/>
                </a:ext>
              </a:extLst>
            </p:cNvPr>
            <p:cNvSpPr/>
            <p:nvPr/>
          </p:nvSpPr>
          <p:spPr>
            <a:xfrm>
              <a:off x="2694792" y="303623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EB141CD0-7E99-4FF7-A6B3-4C644162F41B}"/>
                </a:ext>
              </a:extLst>
            </p:cNvPr>
            <p:cNvSpPr/>
            <p:nvPr/>
          </p:nvSpPr>
          <p:spPr>
            <a:xfrm>
              <a:off x="2621785" y="313272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2 Conv2D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MaxPool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Dropout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3F32D42-4C2C-4492-896C-BE418951B564}"/>
              </a:ext>
            </a:extLst>
          </p:cNvPr>
          <p:cNvGrpSpPr/>
          <p:nvPr/>
        </p:nvGrpSpPr>
        <p:grpSpPr>
          <a:xfrm>
            <a:off x="4022004" y="3320716"/>
            <a:ext cx="1225135" cy="1287998"/>
            <a:chOff x="2621785" y="2852841"/>
            <a:chExt cx="1225135" cy="1287998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17211398-9DC9-426C-B619-FA16D11EFAFC}"/>
                </a:ext>
              </a:extLst>
            </p:cNvPr>
            <p:cNvSpPr/>
            <p:nvPr/>
          </p:nvSpPr>
          <p:spPr>
            <a:xfrm>
              <a:off x="2838808" y="2852841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4164F294-1FC3-4FAF-9649-BEA7BF5B06BA}"/>
                </a:ext>
              </a:extLst>
            </p:cNvPr>
            <p:cNvSpPr/>
            <p:nvPr/>
          </p:nvSpPr>
          <p:spPr>
            <a:xfrm>
              <a:off x="2766800" y="2937105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2351422-910F-481D-A93E-4DD9BBCFB444}"/>
                </a:ext>
              </a:extLst>
            </p:cNvPr>
            <p:cNvSpPr/>
            <p:nvPr/>
          </p:nvSpPr>
          <p:spPr>
            <a:xfrm>
              <a:off x="2694792" y="303623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5F7FCED5-063A-47AB-9A1A-529D1E87D76F}"/>
                </a:ext>
              </a:extLst>
            </p:cNvPr>
            <p:cNvSpPr/>
            <p:nvPr/>
          </p:nvSpPr>
          <p:spPr>
            <a:xfrm>
              <a:off x="2621785" y="3132727"/>
              <a:ext cx="1008112" cy="1008112"/>
            </a:xfrm>
            <a:prstGeom prst="cube">
              <a:avLst>
                <a:gd name="adj" fmla="val 3695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2 Conv2D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MaxPool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Dropout</a:t>
              </a: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E89B8A6-4A50-4592-B0F8-07932B65D26C}"/>
              </a:ext>
            </a:extLst>
          </p:cNvPr>
          <p:cNvSpPr/>
          <p:nvPr/>
        </p:nvSpPr>
        <p:spPr>
          <a:xfrm>
            <a:off x="3616457" y="4008168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414A466E-CC45-462D-8FA7-180BBC04918C}"/>
              </a:ext>
            </a:extLst>
          </p:cNvPr>
          <p:cNvSpPr/>
          <p:nvPr/>
        </p:nvSpPr>
        <p:spPr>
          <a:xfrm>
            <a:off x="5185288" y="3875823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A155E773-A753-432F-A383-A474A27323CE}"/>
              </a:ext>
            </a:extLst>
          </p:cNvPr>
          <p:cNvSpPr/>
          <p:nvPr/>
        </p:nvSpPr>
        <p:spPr>
          <a:xfrm>
            <a:off x="6240250" y="3875822"/>
            <a:ext cx="299534" cy="2288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EB6490E-A016-4076-A79D-D7D6F2BDACC0}"/>
              </a:ext>
            </a:extLst>
          </p:cNvPr>
          <p:cNvCxnSpPr>
            <a:stCxn id="10" idx="5"/>
          </p:cNvCxnSpPr>
          <p:nvPr/>
        </p:nvCxnSpPr>
        <p:spPr>
          <a:xfrm flipV="1">
            <a:off x="7187855" y="3687697"/>
            <a:ext cx="358538" cy="23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E0CF967-0D5C-4A36-9B7E-3BBBBFA6FAA8}"/>
              </a:ext>
            </a:extLst>
          </p:cNvPr>
          <p:cNvCxnSpPr>
            <a:stCxn id="10" idx="5"/>
          </p:cNvCxnSpPr>
          <p:nvPr/>
        </p:nvCxnSpPr>
        <p:spPr>
          <a:xfrm>
            <a:off x="7187855" y="3923189"/>
            <a:ext cx="358538" cy="20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744199B-EE29-4B63-8A84-061B1447AD55}"/>
              </a:ext>
            </a:extLst>
          </p:cNvPr>
          <p:cNvSpPr txBox="1"/>
          <p:nvPr/>
        </p:nvSpPr>
        <p:spPr>
          <a:xfrm>
            <a:off x="7605468" y="35030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Finger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7EC548-30A6-4D63-B523-64C074D8C070}"/>
              </a:ext>
            </a:extLst>
          </p:cNvPr>
          <p:cNvSpPr txBox="1"/>
          <p:nvPr/>
        </p:nvSpPr>
        <p:spPr>
          <a:xfrm>
            <a:off x="7605467" y="394795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Knuckle</a:t>
            </a:r>
            <a:endParaRPr lang="de-DE" dirty="0"/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BF3E465F-D48B-477F-8E6F-4CE34CCDFDAE}"/>
              </a:ext>
            </a:extLst>
          </p:cNvPr>
          <p:cNvSpPr/>
          <p:nvPr/>
        </p:nvSpPr>
        <p:spPr>
          <a:xfrm>
            <a:off x="2173262" y="4001982"/>
            <a:ext cx="369043" cy="256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B874E9F-2390-4FFF-9D95-9FBF6CA26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78" y="3543437"/>
            <a:ext cx="661785" cy="11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9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5CBF3F-4A85-4DB6-A8C3-35B699CD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92C1AC-304C-4F16-B71D-6EBD578D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Finger/Knuckle Recognition</a:t>
            </a:r>
            <a:endParaRPr lang="de-DE" dirty="0"/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3D9C5C0E-ED91-4271-AE33-09CBC1CA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176" y="171451"/>
            <a:ext cx="817240" cy="8172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CF04DFA-9C37-4CFF-BC8E-943056758A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11118" r="7999" b="4719"/>
          <a:stretch/>
        </p:blipFill>
        <p:spPr>
          <a:xfrm>
            <a:off x="1403648" y="915566"/>
            <a:ext cx="5910786" cy="37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DEB313-80BE-42A6-876F-E892E758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same blob detection</a:t>
            </a:r>
          </a:p>
          <a:p>
            <a:r>
              <a:rPr lang="en-GB" dirty="0"/>
              <a:t>Add up all blobs</a:t>
            </a:r>
          </a:p>
          <a:p>
            <a:r>
              <a:rPr lang="en-GB" dirty="0"/>
              <a:t>Then use CNN for classification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FDC699-C2A0-4921-BD9D-330BF42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B01397-2CC6-4F47-ABD1-3984BD59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8928992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631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001000" cy="820625"/>
          </a:xfrm>
        </p:spPr>
        <p:txBody>
          <a:bodyPr/>
          <a:lstStyle/>
          <a:p>
            <a:r>
              <a:rPr lang="en-GB" dirty="0"/>
              <a:t>Step 3-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8"/>
            <a:ext cx="1900731" cy="31475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8"/>
            <a:ext cx="1900731" cy="314754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AD3461-D246-4240-B04A-3B49916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31D83D-1764-4D98-8916-75B26B3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1451"/>
            <a:ext cx="9145016" cy="820625"/>
          </a:xfrm>
        </p:spPr>
        <p:txBody>
          <a:bodyPr/>
          <a:lstStyle/>
          <a:p>
            <a:r>
              <a:rPr lang="en-GB" dirty="0"/>
              <a:t>Step 3 - Gesture recognition – First Approach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2D84E6-734B-427D-8E62-F9677FF9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8" y="1142818"/>
            <a:ext cx="1900731" cy="31475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C5A5FA-97E5-46A2-896E-431BD1D5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142819"/>
            <a:ext cx="1900731" cy="31475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CD845-6716-4671-9749-E22708B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42819"/>
            <a:ext cx="1900731" cy="31475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38C1D1-4CDC-44D1-9D2C-0EF15591C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142819"/>
            <a:ext cx="1900731" cy="31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1A2C48-CE71-45D1-B651-097D8A49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7" y="1203325"/>
            <a:ext cx="6136605" cy="339883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816B91-26FF-408A-B023-1C677B5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546285-1A94-4CC7-A95D-E284F518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3 - Gesture Recognition - CNN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208365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253</Words>
  <Application>Microsoft Office PowerPoint</Application>
  <PresentationFormat>Bildschirmpräsentation (16:9)</PresentationFormat>
  <Paragraphs>72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Step 1 - Data Collection</vt:lpstr>
      <vt:lpstr>Step 2 – Finger/Knuckle Recognition</vt:lpstr>
      <vt:lpstr>Step 2 – Finger/Knuckle Recognition</vt:lpstr>
      <vt:lpstr>Step 2 – Finger/Knuckle Recognition</vt:lpstr>
      <vt:lpstr>Step 3 - Gesture recognition – First Approach</vt:lpstr>
      <vt:lpstr>Step 3- Gesture recognition – First Approach</vt:lpstr>
      <vt:lpstr>Step 3 - Gesture recognition – First Approach</vt:lpstr>
      <vt:lpstr>Step 3 - Gesture Recognition - CNN</vt:lpstr>
      <vt:lpstr>Step 3 - Gesture Recognition - CNN</vt:lpstr>
      <vt:lpstr>Step 4 - Gesture Recognition -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st107469@stud.uni-stuttgart.de</cp:lastModifiedBy>
  <cp:revision>151</cp:revision>
  <dcterms:created xsi:type="dcterms:W3CDTF">2013-01-17T10:32:59Z</dcterms:created>
  <dcterms:modified xsi:type="dcterms:W3CDTF">2019-01-08T15:27:26Z</dcterms:modified>
</cp:coreProperties>
</file>