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57" r:id="rId3"/>
    <p:sldId id="260" r:id="rId4"/>
    <p:sldId id="265" r:id="rId5"/>
    <p:sldId id="266" r:id="rId6"/>
    <p:sldId id="261" r:id="rId7"/>
    <p:sldId id="264" r:id="rId8"/>
    <p:sldId id="267" r:id="rId9"/>
    <p:sldId id="262" r:id="rId10"/>
    <p:sldId id="263" r:id="rId11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CBE"/>
    <a:srgbClr val="999999"/>
    <a:srgbClr val="1961AC"/>
    <a:srgbClr val="3163B8"/>
    <a:srgbClr val="A0A0A0"/>
    <a:srgbClr val="1A60AB"/>
    <a:srgbClr val="969696"/>
    <a:srgbClr val="78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809" autoAdjust="0"/>
  </p:normalViewPr>
  <p:slideViewPr>
    <p:cSldViewPr>
      <p:cViewPr varScale="1">
        <p:scale>
          <a:sx n="89" d="100"/>
          <a:sy n="89" d="100"/>
        </p:scale>
        <p:origin x="1282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26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00699-F170-47EF-8601-8ACFF448602A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F2A7C-E896-4C15-99D8-2B5BC94A4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0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id=2047279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doi.acm.org/10.1145/2935334.2935362" TargetMode="External"/><Relationship Id="rId4" Type="http://schemas.openxmlformats.org/officeDocument/2006/relationships/hyperlink" Target="http://doi.acm.org/10.1145/2076354.2076364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id=2047279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doi.acm.org/10.1145/2935334.2935362" TargetMode="External"/><Relationship Id="rId4" Type="http://schemas.openxmlformats.org/officeDocument/2006/relationships/hyperlink" Target="http://doi.acm.org/10.1145/2076354.2076364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id=2047279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doi.acm.org/10.1145/2935334.2935362" TargetMode="External"/><Relationship Id="rId4" Type="http://schemas.openxmlformats.org/officeDocument/2006/relationships/hyperlink" Target="http://doi.acm.org/10.1145/2076354.2076364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Knuckle as another input method for smartphones</a:t>
            </a:r>
          </a:p>
          <a:p>
            <a:r>
              <a:rPr lang="en-US" dirty="0"/>
              <a:t>Having a second input method is great e.g. can be used as “right-click”</a:t>
            </a:r>
          </a:p>
          <a:p>
            <a:r>
              <a:rPr lang="en-US" dirty="0"/>
              <a:t>Until now </a:t>
            </a:r>
            <a:r>
              <a:rPr lang="en-US" dirty="0" err="1"/>
              <a:t>mircophones</a:t>
            </a:r>
            <a:r>
              <a:rPr lang="en-US" dirty="0"/>
              <a:t> have been used to differentiate</a:t>
            </a:r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09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>
                <a:hlinkClick r:id="rId3"/>
              </a:rPr>
              <a:t>Robin: https://dl.acm.org/citation.cfm?id=2047279</a:t>
            </a:r>
            <a:r>
              <a:rPr lang="de-DE" u="sng" dirty="0"/>
              <a:t> </a:t>
            </a:r>
            <a:endParaRPr lang="de-DE" dirty="0"/>
          </a:p>
          <a:p>
            <a:r>
              <a:rPr lang="de-DE" u="sng" dirty="0">
                <a:hlinkClick r:id="rId4"/>
              </a:rPr>
              <a:t>http://doi.acm.org/10.1145/2076354.2076364</a:t>
            </a:r>
            <a:endParaRPr lang="de-DE" dirty="0"/>
          </a:p>
          <a:p>
            <a:r>
              <a:rPr lang="de-DE" u="sng" dirty="0">
                <a:hlinkClick r:id="rId5"/>
              </a:rPr>
              <a:t>http://doi.acm.org/10.1145/2935334.2935362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575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>
                <a:hlinkClick r:id="rId3"/>
              </a:rPr>
              <a:t>Robin: https://dl.acm.org/citation.cfm?id=2047279</a:t>
            </a:r>
            <a:r>
              <a:rPr lang="de-DE" u="sng" dirty="0"/>
              <a:t> </a:t>
            </a:r>
            <a:endParaRPr lang="de-DE" dirty="0"/>
          </a:p>
          <a:p>
            <a:r>
              <a:rPr lang="de-DE" u="sng" dirty="0">
                <a:hlinkClick r:id="rId4"/>
              </a:rPr>
              <a:t>http://doi.acm.org/10.1145/2076354.2076364</a:t>
            </a:r>
            <a:endParaRPr lang="de-DE" dirty="0"/>
          </a:p>
          <a:p>
            <a:r>
              <a:rPr lang="de-DE" u="sng" dirty="0">
                <a:hlinkClick r:id="rId5"/>
              </a:rPr>
              <a:t>http://doi.acm.org/10.1145/2935334.2935362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665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>
                <a:hlinkClick r:id="rId3"/>
              </a:rPr>
              <a:t>Robin: https://dl.acm.org/citation.cfm?id=2047279</a:t>
            </a:r>
            <a:r>
              <a:rPr lang="de-DE" u="sng" dirty="0"/>
              <a:t> </a:t>
            </a:r>
            <a:endParaRPr lang="de-DE" dirty="0"/>
          </a:p>
          <a:p>
            <a:r>
              <a:rPr lang="de-DE" u="sng" dirty="0">
                <a:hlinkClick r:id="rId4"/>
              </a:rPr>
              <a:t>http://doi.acm.org/10.1145/2076354.2076364</a:t>
            </a:r>
            <a:endParaRPr lang="de-DE" dirty="0"/>
          </a:p>
          <a:p>
            <a:r>
              <a:rPr lang="de-DE" u="sng" dirty="0">
                <a:hlinkClick r:id="rId5"/>
              </a:rPr>
              <a:t>http://doi.acm.org/10.1145/2935334.2935362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352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067694"/>
            <a:ext cx="8640960" cy="1080120"/>
          </a:xfrm>
        </p:spPr>
        <p:txBody>
          <a:bodyPr anchor="b" anchorCtr="0"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3384090"/>
            <a:ext cx="8640960" cy="843844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accent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627534"/>
            <a:ext cx="2949705" cy="6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4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3400026"/>
          </a:xfrm>
        </p:spPr>
        <p:txBody>
          <a:bodyPr/>
          <a:lstStyle>
            <a:lvl1pPr>
              <a:buClr>
                <a:srgbClr val="137CBE"/>
              </a:buClr>
              <a:defRPr/>
            </a:lvl1pPr>
            <a:lvl2pPr>
              <a:buClr>
                <a:srgbClr val="137CBE"/>
              </a:buClr>
              <a:defRPr/>
            </a:lvl2pPr>
            <a:lvl3pPr>
              <a:buClr>
                <a:srgbClr val="137CBE"/>
              </a:buClr>
              <a:defRPr/>
            </a:lvl3pPr>
            <a:lvl4pPr>
              <a:buClr>
                <a:srgbClr val="137CBE"/>
              </a:buClr>
              <a:defRPr/>
            </a:lvl4pPr>
            <a:lvl5pPr>
              <a:buClr>
                <a:srgbClr val="137CBE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1333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0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1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0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0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0">
                <a:solidFill>
                  <a:srgbClr val="137CBE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5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171451"/>
            <a:ext cx="8641006" cy="8206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94599"/>
            <a:ext cx="8640960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83180" y="4785996"/>
            <a:ext cx="2709301" cy="320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i="0">
                <a:solidFill>
                  <a:srgbClr val="788388"/>
                </a:solidFill>
                <a:latin typeface="+mj-lt"/>
              </a:defRPr>
            </a:lvl1pPr>
          </a:lstStyle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6" y="4831104"/>
            <a:ext cx="1706667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3600" kern="1200" dirty="0">
          <a:solidFill>
            <a:srgbClr val="137C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livery.acm.org/10.1145/2080000/2076364/p53-lopes.pdf?ip=141.58.63.6&amp;id=2076364&amp;acc=ACTIVE%20SERVICE&amp;key=2BA2C432AB83DA15.B24C68F3238D7605.4D4702B0C3E38B35.4D4702B0C3E38B35&amp;__acm__=1541164148_f9593dc613ea1758d788650897573c8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livery.acm.org/10.1145/2050000/2047279/p627-harrison.pdf?ip=141.58.63.6&amp;id=2047279&amp;acc=ACTIVE%20SERVICE&amp;key=2BA2C432AB83DA15.B24C68F3238D7605.4D4702B0C3E38B35.4D4702B0C3E38B35&amp;__acm__=1541164156_6cba7c46e5f7a071776e4ccf3cb5b03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livery.acm.org/10.1145/2940000/2935362/p1-hsiu.pdf?ip=141.58.63.6&amp;id=2935362&amp;acc=ACTIVE%20SERVICE&amp;key=2BA2C432AB83DA15.B24C68F3238D7605.4D4702B0C3E38B35.4D4702B0C3E38B35&amp;__acm__=1541163329_28e1688c9cf93543549cc748ab20a05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51670"/>
            <a:ext cx="8640960" cy="1080120"/>
          </a:xfrm>
        </p:spPr>
        <p:txBody>
          <a:bodyPr/>
          <a:lstStyle/>
          <a:p>
            <a:r>
              <a:rPr lang="en-US" dirty="0"/>
              <a:t>Knuckle Input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003799"/>
            <a:ext cx="8640960" cy="486054"/>
          </a:xfrm>
        </p:spPr>
        <p:txBody>
          <a:bodyPr>
            <a:normAutofit/>
          </a:bodyPr>
          <a:lstStyle/>
          <a:p>
            <a:r>
              <a:rPr lang="de-DE" sz="1800" dirty="0"/>
              <a:t>Robin </a:t>
            </a:r>
            <a:r>
              <a:rPr lang="de-DE" sz="1800" dirty="0" err="1"/>
              <a:t>Schweigert</a:t>
            </a:r>
            <a:r>
              <a:rPr lang="de-DE" sz="1800" dirty="0"/>
              <a:t>, Simon Hagenmayer, Jan Leusmann</a:t>
            </a:r>
          </a:p>
          <a:p>
            <a:endParaRPr lang="en-US" sz="1800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6284" y="3860925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Fachpraktikum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Interaktive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Machine Learning and Computer Vision for HCI|  Stuttgart  |  07.11.2018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323528" y="3597864"/>
            <a:ext cx="8424936" cy="0"/>
          </a:xfrm>
          <a:prstGeom prst="line">
            <a:avLst/>
          </a:prstGeom>
          <a:ln w="1651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62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C5756BE-CC62-409B-BBD1-CE8FA0679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randomized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conditions</a:t>
            </a:r>
            <a:r>
              <a:rPr lang="de-DE" dirty="0"/>
              <a:t> &amp; </a:t>
            </a:r>
            <a:r>
              <a:rPr lang="de-DE" dirty="0" err="1"/>
              <a:t>Latin-squared</a:t>
            </a:r>
            <a:endParaRPr lang="de-DE" dirty="0"/>
          </a:p>
          <a:p>
            <a:r>
              <a:rPr lang="de-DE" dirty="0" err="1"/>
              <a:t>One-handed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(</a:t>
            </a:r>
            <a:r>
              <a:rPr lang="de-DE" dirty="0" err="1"/>
              <a:t>thump-knuckle</a:t>
            </a:r>
            <a:r>
              <a:rPr lang="de-DE" dirty="0"/>
              <a:t>)</a:t>
            </a:r>
          </a:p>
          <a:p>
            <a:r>
              <a:rPr lang="de-DE" dirty="0"/>
              <a:t>Index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Middlefinger</a:t>
            </a:r>
            <a:r>
              <a:rPr lang="de-DE" dirty="0"/>
              <a:t>?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B1D24A7-33DC-405A-85A9-7249E986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4B3DDCF-4EA6-48AD-8813-169B4A28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4393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899F8B03-0AD5-4783-8207-0B61C95AF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905" y="1806372"/>
            <a:ext cx="5300095" cy="288792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202574"/>
            <a:ext cx="3960440" cy="3400026"/>
          </a:xfrm>
        </p:spPr>
        <p:txBody>
          <a:bodyPr/>
          <a:lstStyle/>
          <a:p>
            <a:r>
              <a:rPr lang="en-US" dirty="0"/>
              <a:t>Another input method for smartphones</a:t>
            </a:r>
          </a:p>
          <a:p>
            <a:r>
              <a:rPr lang="en-US" dirty="0"/>
              <a:t>“Right-click”</a:t>
            </a:r>
          </a:p>
          <a:p>
            <a:r>
              <a:rPr lang="en-US" dirty="0"/>
              <a:t>Until now, microphones as differentiation tool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</p:txBody>
      </p:sp>
    </p:spTree>
    <p:extLst>
      <p:ext uri="{BB962C8B-B14F-4D97-AF65-F5344CB8AC3E}">
        <p14:creationId xmlns:p14="http://schemas.microsoft.com/office/powerpoint/2010/main" val="280150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EE21D-08DE-422D-9E7B-77910E4A6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http://delivery.acm.org/10.1145/2080000/2076364/p53-lopes.pdf?ip=141.58.63.6&amp;id=2076364&amp;acc=ACTIVE%20SERVICE&amp;key=2BA2C432AB83DA15%2EB24C68F3238D7605%2E4D4702B0C3E38B35%2E4D4702B0C3E38B35&amp;__acm__=1541164148_f9593dc613ea1758d788650897573c8a</a:t>
            </a:r>
            <a:endParaRPr lang="de-DE" dirty="0"/>
          </a:p>
          <a:p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0807068-FD36-4C97-83F8-4E2CCEA6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1694442-A01B-478D-89DB-7535F0D5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Work:Robin</a:t>
            </a: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4480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EE21D-08DE-422D-9E7B-77910E4A6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http://delivery.acm.org/10.1145/2050000/2047279/p627-harrison.pdf?ip=141.58.63.6&amp;id=2047279&amp;acc=ACTIVE%20SERVICE&amp;key=2BA2C432AB83DA15%2EB24C68F3238D7605%2E4D4702B0C3E38B35%2E4D4702B0C3E38B35&amp;__acm__=1541164156_6cba7c46e5f7a071776e4ccf3cb5b031</a:t>
            </a:r>
            <a:endParaRPr lang="de-DE" dirty="0"/>
          </a:p>
          <a:p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0807068-FD36-4C97-83F8-4E2CCEA6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1694442-A01B-478D-89DB-7535F0D5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Work: </a:t>
            </a:r>
            <a:r>
              <a:rPr lang="de-DE" dirty="0" err="1"/>
              <a:t>TapSense</a:t>
            </a: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3361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EE21D-08DE-422D-9E7B-77910E4A6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http://delivery.acm.org/10.1145/2940000/2935362/p1-hsiu.pdf?ip=141.58.63.6&amp;id=2935362&amp;acc=ACTIVE%20SERVICE&amp;key=2BA2C432AB83DA15%2EB24C68F3238D7605%2E4D4702B0C3E38B35%2E4D4702B0C3E38B35&amp;__acm__=1541163329_28e1688c9cf93543549cc748ab20a051</a:t>
            </a:r>
            <a:endParaRPr lang="de-DE" dirty="0"/>
          </a:p>
          <a:p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0807068-FD36-4C97-83F8-4E2CCEA6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1694442-A01B-478D-89DB-7535F0D5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Work: Jan	</a:t>
            </a:r>
          </a:p>
        </p:txBody>
      </p:sp>
    </p:spTree>
    <p:extLst>
      <p:ext uri="{BB962C8B-B14F-4D97-AF65-F5344CB8AC3E}">
        <p14:creationId xmlns:p14="http://schemas.microsoft.com/office/powerpoint/2010/main" val="206304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56ED5D2-8E5F-4E90-BE26-91113C7F6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Randomized</a:t>
            </a:r>
            <a:r>
              <a:rPr lang="de-DE" dirty="0"/>
              <a:t> </a:t>
            </a:r>
            <a:r>
              <a:rPr lang="de-DE" dirty="0" err="1"/>
              <a:t>targets</a:t>
            </a:r>
            <a:endParaRPr lang="de-DE" dirty="0"/>
          </a:p>
          <a:p>
            <a:r>
              <a:rPr lang="de-DE" dirty="0"/>
              <a:t>50 % Finger, 50 % </a:t>
            </a:r>
            <a:r>
              <a:rPr lang="de-DE" dirty="0" err="1"/>
              <a:t>Knuckle</a:t>
            </a:r>
            <a:endParaRPr lang="de-DE" dirty="0"/>
          </a:p>
          <a:p>
            <a:r>
              <a:rPr lang="de-DE" dirty="0"/>
              <a:t>3 different input-</a:t>
            </a:r>
            <a:r>
              <a:rPr lang="de-DE" dirty="0" err="1"/>
              <a:t>methods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Tap</a:t>
            </a:r>
            <a:endParaRPr lang="de-DE" dirty="0"/>
          </a:p>
          <a:p>
            <a:pPr lvl="1"/>
            <a:r>
              <a:rPr lang="de-DE" dirty="0"/>
              <a:t>Double-</a:t>
            </a:r>
            <a:r>
              <a:rPr lang="de-DE" dirty="0" err="1"/>
              <a:t>Tap</a:t>
            </a:r>
            <a:endParaRPr lang="de-DE" dirty="0"/>
          </a:p>
          <a:p>
            <a:pPr lvl="1"/>
            <a:r>
              <a:rPr lang="de-DE" dirty="0"/>
              <a:t>Long-Press</a:t>
            </a:r>
          </a:p>
          <a:p>
            <a:r>
              <a:rPr lang="de-DE" dirty="0" err="1"/>
              <a:t>Collected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 </a:t>
            </a:r>
            <a:r>
              <a:rPr lang="de-DE" dirty="0" err="1"/>
              <a:t>Capacitive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, </a:t>
            </a:r>
            <a:r>
              <a:rPr lang="de-DE" dirty="0" err="1"/>
              <a:t>UserID</a:t>
            </a:r>
            <a:r>
              <a:rPr lang="de-DE" dirty="0"/>
              <a:t>, </a:t>
            </a:r>
            <a:r>
              <a:rPr lang="de-DE" dirty="0" err="1"/>
              <a:t>Condition</a:t>
            </a:r>
            <a:r>
              <a:rPr lang="de-DE" dirty="0"/>
              <a:t>, UNIX-</a:t>
            </a:r>
            <a:r>
              <a:rPr lang="de-DE" dirty="0" err="1"/>
              <a:t>Timestamp</a:t>
            </a:r>
            <a:r>
              <a:rPr lang="de-DE" dirty="0"/>
              <a:t>, </a:t>
            </a:r>
            <a:r>
              <a:rPr lang="de-DE" dirty="0" err="1"/>
              <a:t>TargetID</a:t>
            </a:r>
            <a:r>
              <a:rPr lang="de-DE" dirty="0"/>
              <a:t>, Position</a:t>
            </a:r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8D48D11-524B-45E1-B0B7-8E02E1659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20FA407-7642-4D4E-AD07-845ADFA8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planning</a:t>
            </a:r>
            <a:r>
              <a:rPr lang="de-DE" dirty="0"/>
              <a:t>: Android-App</a:t>
            </a:r>
          </a:p>
        </p:txBody>
      </p:sp>
    </p:spTree>
    <p:extLst>
      <p:ext uri="{BB962C8B-B14F-4D97-AF65-F5344CB8AC3E}">
        <p14:creationId xmlns:p14="http://schemas.microsoft.com/office/powerpoint/2010/main" val="44279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E1C0051-724B-411C-BDD1-215A1E1A5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Right-</a:t>
            </a:r>
            <a:r>
              <a:rPr lang="de-DE" dirty="0" err="1"/>
              <a:t>handed</a:t>
            </a:r>
            <a:r>
              <a:rPr lang="de-DE" dirty="0"/>
              <a:t>, not </a:t>
            </a:r>
            <a:r>
              <a:rPr lang="de-DE" dirty="0" err="1"/>
              <a:t>movement</a:t>
            </a:r>
            <a:r>
              <a:rPr lang="de-DE" dirty="0"/>
              <a:t> </a:t>
            </a:r>
            <a:r>
              <a:rPr lang="de-DE" dirty="0" err="1"/>
              <a:t>impaired</a:t>
            </a:r>
            <a:endParaRPr lang="de-DE" dirty="0"/>
          </a:p>
          <a:p>
            <a:r>
              <a:rPr lang="de-DE" dirty="0" err="1"/>
              <a:t>Two-handed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only</a:t>
            </a:r>
            <a:endParaRPr lang="de-DE" dirty="0"/>
          </a:p>
          <a:p>
            <a:r>
              <a:rPr lang="de-DE" dirty="0"/>
              <a:t>100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selection</a:t>
            </a:r>
            <a:r>
              <a:rPr lang="de-DE" dirty="0"/>
              <a:t> per </a:t>
            </a:r>
            <a:r>
              <a:rPr lang="de-DE" dirty="0" err="1"/>
              <a:t>condition</a:t>
            </a:r>
            <a:r>
              <a:rPr lang="de-DE" dirty="0"/>
              <a:t> (6 </a:t>
            </a:r>
            <a:r>
              <a:rPr lang="de-DE" dirty="0" err="1"/>
              <a:t>conditions</a:t>
            </a:r>
            <a:r>
              <a:rPr lang="de-DE" dirty="0"/>
              <a:t>)</a:t>
            </a:r>
          </a:p>
          <a:p>
            <a:r>
              <a:rPr lang="de-DE" dirty="0" err="1"/>
              <a:t>Within-Subject</a:t>
            </a:r>
            <a:r>
              <a:rPr lang="de-DE" dirty="0"/>
              <a:t> design</a:t>
            </a:r>
          </a:p>
          <a:p>
            <a:r>
              <a:rPr lang="de-DE" dirty="0"/>
              <a:t>~16 </a:t>
            </a:r>
            <a:r>
              <a:rPr lang="de-DE" dirty="0" err="1"/>
              <a:t>participants</a:t>
            </a:r>
            <a:r>
              <a:rPr lang="de-DE" dirty="0"/>
              <a:t> </a:t>
            </a:r>
          </a:p>
          <a:p>
            <a:r>
              <a:rPr lang="de-DE" dirty="0"/>
              <a:t>Study-</a:t>
            </a:r>
            <a:r>
              <a:rPr lang="de-DE" dirty="0" err="1"/>
              <a:t>length</a:t>
            </a:r>
            <a:r>
              <a:rPr lang="de-DE" dirty="0"/>
              <a:t>: 15 </a:t>
            </a:r>
            <a:r>
              <a:rPr lang="de-DE" dirty="0" err="1"/>
              <a:t>minutes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0FD180-B4A3-4327-9EDE-F359930B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7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FB8DF1B-1D49-452C-9A29-879B3BB3D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planning</a:t>
            </a:r>
            <a:r>
              <a:rPr lang="de-DE" dirty="0"/>
              <a:t>: Study</a:t>
            </a:r>
          </a:p>
        </p:txBody>
      </p:sp>
    </p:spTree>
    <p:extLst>
      <p:ext uri="{BB962C8B-B14F-4D97-AF65-F5344CB8AC3E}">
        <p14:creationId xmlns:p14="http://schemas.microsoft.com/office/powerpoint/2010/main" val="3080695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E4A7660-D434-4625-A150-900328F45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Data: </a:t>
            </a:r>
            <a:r>
              <a:rPr lang="de-DE" dirty="0" err="1"/>
              <a:t>Collected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study</a:t>
            </a:r>
            <a:endParaRPr lang="de-DE" dirty="0"/>
          </a:p>
          <a:p>
            <a:r>
              <a:rPr lang="de-DE" dirty="0"/>
              <a:t>1 CNN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Binary </a:t>
            </a:r>
            <a:r>
              <a:rPr lang="de-DE" dirty="0" err="1"/>
              <a:t>classifier</a:t>
            </a:r>
            <a:r>
              <a:rPr lang="de-DE" dirty="0"/>
              <a:t> (</a:t>
            </a:r>
            <a:r>
              <a:rPr lang="de-DE" dirty="0" err="1"/>
              <a:t>Tap</a:t>
            </a:r>
            <a:r>
              <a:rPr lang="de-DE" dirty="0"/>
              <a:t> vs. </a:t>
            </a:r>
            <a:r>
              <a:rPr lang="de-DE" dirty="0" err="1"/>
              <a:t>Knuckle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1672526-37FB-4CD3-A3FE-A70E0C29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8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DF3721F-581E-4D0C-87D6-6590FCD8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planning</a:t>
            </a:r>
            <a:r>
              <a:rPr lang="de-DE" dirty="0"/>
              <a:t>: Model </a:t>
            </a:r>
            <a:r>
              <a:rPr lang="de-DE" dirty="0" err="1"/>
              <a:t>training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66B7212-14BD-4C29-B4A6-6F034EEB4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16" y="2577279"/>
            <a:ext cx="7884368" cy="214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86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19F1C91-4689-4DC8-AD81-6F1E4DCC5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App </a:t>
            </a:r>
            <a:r>
              <a:rPr lang="de-DE" dirty="0" err="1"/>
              <a:t>until</a:t>
            </a:r>
            <a:r>
              <a:rPr lang="de-DE" dirty="0"/>
              <a:t> 9.12</a:t>
            </a:r>
          </a:p>
          <a:p>
            <a:r>
              <a:rPr lang="de-DE" dirty="0"/>
              <a:t>Study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21.12</a:t>
            </a:r>
          </a:p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january</a:t>
            </a:r>
            <a:endParaRPr lang="de-DE" dirty="0"/>
          </a:p>
          <a:p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ready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mid</a:t>
            </a:r>
            <a:r>
              <a:rPr lang="de-DE" dirty="0"/>
              <a:t> </a:t>
            </a:r>
            <a:r>
              <a:rPr lang="de-DE" dirty="0" err="1"/>
              <a:t>february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C2DE10-8D0E-4834-9FE4-C5D704BF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9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2E21FE3-62D2-416F-A8C1-4F273C3B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59873877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_blanco1">
  <a:themeElements>
    <a:clrScheme name="VISUS">
      <a:dk1>
        <a:sysClr val="windowText" lastClr="000000"/>
      </a:dk1>
      <a:lt1>
        <a:srgbClr val="FFFFFF"/>
      </a:lt1>
      <a:dk2>
        <a:srgbClr val="204178"/>
      </a:dk2>
      <a:lt2>
        <a:srgbClr val="BBCDD4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76BD"/>
      </a:hlink>
      <a:folHlink>
        <a:srgbClr val="00568A"/>
      </a:folHlink>
    </a:clrScheme>
    <a:fontScheme name="VISU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praesentationsvorlage_blanco1</Template>
  <TotalTime>0</TotalTime>
  <Words>439</Words>
  <Application>Microsoft Office PowerPoint</Application>
  <PresentationFormat>Bildschirmpräsentation (16:9)</PresentationFormat>
  <Paragraphs>75</Paragraphs>
  <Slides>10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Wingdings</vt:lpstr>
      <vt:lpstr>praesentationsvorlage_blanco1</vt:lpstr>
      <vt:lpstr>Knuckle Input</vt:lpstr>
      <vt:lpstr>Introduction </vt:lpstr>
      <vt:lpstr>Related Work:Robin </vt:lpstr>
      <vt:lpstr>Related Work: TapSense </vt:lpstr>
      <vt:lpstr>Related Work: Jan </vt:lpstr>
      <vt:lpstr>Project planning: Android-App</vt:lpstr>
      <vt:lpstr>Project planning: Study</vt:lpstr>
      <vt:lpstr>Project planning: Model training</vt:lpstr>
      <vt:lpstr>Agenda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Tina Barthelmes</dc:creator>
  <cp:lastModifiedBy>Simon</cp:lastModifiedBy>
  <cp:revision>50</cp:revision>
  <dcterms:created xsi:type="dcterms:W3CDTF">2013-01-17T10:32:59Z</dcterms:created>
  <dcterms:modified xsi:type="dcterms:W3CDTF">2018-11-05T13:02:56Z</dcterms:modified>
</cp:coreProperties>
</file>