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29" r:id="rId2"/>
    <p:sldId id="777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 autoAdjust="0"/>
    <p:restoredTop sz="85371"/>
  </p:normalViewPr>
  <p:slideViewPr>
    <p:cSldViewPr snapToObjects="1">
      <p:cViewPr varScale="1">
        <p:scale>
          <a:sx n="94" d="100"/>
          <a:sy n="94" d="100"/>
        </p:scale>
        <p:origin x="2163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50C92E-0329-4AE5-8DE1-F3F25A81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BB0D5A-967E-4C7B-A3DD-EB473E33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0E338F-D692-4F91-B635-D76A761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79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70CA9-F0AD-CB46-B789-25F1B4E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580008"/>
          </a:xfrm>
        </p:spPr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51ED02-270B-4BBA-ADC5-0B6E299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12BB17-152C-4FCD-B016-A5E498E3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C3F18E-52F7-4F29-AD2C-FEABB54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2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7B799AF-BF2E-4E50-AB9D-A1100236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00A546-FB9E-4AEE-95FD-3F3DBECB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2A75E-2892-45D0-9DD5-6D2B4D8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9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330D8A-2850-440D-B393-14FD0A24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112026-AE92-4355-A4B8-44D6EBF5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9AA2AC7-89C6-40A7-B758-C638CF09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14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728EB9-5023-46AE-9FEB-5B4BDE36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048C24-A8E9-4ABA-BA10-74CCD991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5080C1-B3DD-452B-BCB9-AA14FF8B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2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27BAD3-71BD-453F-A71B-8E8B9D0C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695596-72B4-49CA-B570-044BFDD0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3FE803-F045-460C-8C65-D526F5F5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2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20FA96-213C-4F5A-9E88-C45EF4CA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9F8199-752D-45FD-BE08-65F78DE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ACDA1E-8FF4-429E-A326-E0FA13BE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7D3B55-4432-4F66-9CAC-E4208266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F68003-30DD-4C05-B751-C5DB3A17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279509-2EED-4A9B-9BB7-3595C3DB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26151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Bildschirmpräsentation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Motivation</vt:lpstr>
      <vt:lpstr>Related Work</vt:lpstr>
      <vt:lpstr>Study</vt:lpstr>
      <vt:lpstr>Preprocessing</vt:lpstr>
      <vt:lpstr>CNN</vt:lpstr>
      <vt:lpstr>Gesture</vt:lpstr>
      <vt:lpstr>Combination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Jan Leusmann</cp:lastModifiedBy>
  <cp:revision>300</cp:revision>
  <dcterms:created xsi:type="dcterms:W3CDTF">2014-04-07T11:14:34Z</dcterms:created>
  <dcterms:modified xsi:type="dcterms:W3CDTF">2019-01-30T10:09:00Z</dcterms:modified>
</cp:coreProperties>
</file>