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29" r:id="rId2"/>
    <p:sldId id="777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 autoAdjust="0"/>
    <p:restoredTop sz="85371"/>
  </p:normalViewPr>
  <p:slideViewPr>
    <p:cSldViewPr snapToObjects="1">
      <p:cViewPr varScale="1">
        <p:scale>
          <a:sx n="84" d="100"/>
          <a:sy n="84" d="100"/>
        </p:scale>
        <p:origin x="108" y="3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Simon Hagenmayer, Robin </a:t>
            </a:r>
            <a:r>
              <a:rPr lang="en-US" sz="1800" dirty="0" err="1">
                <a:latin typeface="+mn-lt"/>
              </a:rPr>
              <a:t>Schweigert</a:t>
            </a:r>
            <a:r>
              <a:rPr lang="en-US" sz="1800" dirty="0">
                <a:latin typeface="+mn-lt"/>
              </a:rPr>
              <a:t>, Jan Leusmann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50C92E-0329-4AE5-8DE1-F3F25A81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BB0D5A-967E-4C7B-A3DD-EB473E33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0E338F-D692-4F91-B635-D76A761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79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70CA9-F0AD-CB46-B789-25F1B4E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4536504" cy="4580008"/>
          </a:xfrm>
        </p:spPr>
        <p:txBody>
          <a:bodyPr>
            <a:normAutofit/>
          </a:bodyPr>
          <a:lstStyle/>
          <a:p>
            <a:r>
              <a:rPr lang="de-DE" sz="2400" dirty="0" err="1"/>
              <a:t>Extend</a:t>
            </a:r>
            <a:r>
              <a:rPr lang="de-DE" sz="2400" dirty="0"/>
              <a:t> </a:t>
            </a:r>
            <a:r>
              <a:rPr lang="de-DE" sz="2400" dirty="0" err="1"/>
              <a:t>current</a:t>
            </a:r>
            <a:r>
              <a:rPr lang="de-DE" sz="2400" dirty="0"/>
              <a:t> </a:t>
            </a:r>
            <a:r>
              <a:rPr lang="de-DE" sz="2400" dirty="0" err="1"/>
              <a:t>options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on a </a:t>
            </a:r>
            <a:r>
              <a:rPr lang="de-DE" sz="2400" dirty="0" err="1"/>
              <a:t>touchscreen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7C5CDC-BCAF-40D9-895F-16CA6337B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10181"/>
          <a:stretch/>
        </p:blipFill>
        <p:spPr>
          <a:xfrm>
            <a:off x="4895528" y="48411"/>
            <a:ext cx="4248472" cy="28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51ED02-270B-4BBA-ADC5-0B6E299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TapSense</a:t>
            </a:r>
            <a:endParaRPr lang="de-DE" dirty="0"/>
          </a:p>
          <a:p>
            <a:pPr lvl="1"/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different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  <a:p>
            <a:pPr lvl="1"/>
            <a:r>
              <a:rPr lang="de-DE" dirty="0"/>
              <a:t>SVM</a:t>
            </a:r>
          </a:p>
          <a:p>
            <a:pPr lvl="2"/>
            <a:r>
              <a:rPr lang="de-DE" dirty="0"/>
              <a:t>86%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Nail+</a:t>
            </a:r>
          </a:p>
          <a:p>
            <a:pPr lvl="1"/>
            <a:r>
              <a:rPr lang="en-US" dirty="0"/>
              <a:t>3x3 grid of strain sensors, worn on the fingernail</a:t>
            </a:r>
          </a:p>
          <a:p>
            <a:pPr lvl="1"/>
            <a:r>
              <a:rPr lang="de-DE" dirty="0"/>
              <a:t>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finger-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pPr lvl="1"/>
            <a:r>
              <a:rPr lang="de-DE" dirty="0"/>
              <a:t>85%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Huawei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12BB17-152C-4FCD-B016-A5E498E3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C3F18E-52F7-4F29-AD2C-FEABB54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2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7B799AF-BF2E-4E50-AB9D-A1100236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00A546-FB9E-4AEE-95FD-3F3DBECB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2A75E-2892-45D0-9DD5-6D2B4D8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9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330D8A-2850-440D-B393-14FD0A24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112026-AE92-4355-A4B8-44D6EBF5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9AA2AC7-89C6-40A7-B758-C638CF09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14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728EB9-5023-46AE-9FEB-5B4BDE36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048C24-A8E9-4ABA-BA10-74CCD991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5080C1-B3DD-452B-BCB9-AA14FF8B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2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27BAD3-71BD-453F-A71B-8E8B9D0C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695596-72B4-49CA-B570-044BFDD0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3FE803-F045-460C-8C65-D526F5F5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2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20FA96-213C-4F5A-9E88-C45EF4CA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9F8199-752D-45FD-BE08-65F78DE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ACDA1E-8FF4-429E-A326-E0FA13BE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7D3B55-4432-4F66-9CAC-E4208266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F68003-30DD-4C05-B751-C5DB3A17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279509-2EED-4A9B-9BB7-3595C3DB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26151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Bildschirmpräsentation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Motivation</vt:lpstr>
      <vt:lpstr>Related Work</vt:lpstr>
      <vt:lpstr>Study</vt:lpstr>
      <vt:lpstr>Preprocessing</vt:lpstr>
      <vt:lpstr>CNN</vt:lpstr>
      <vt:lpstr>Gesture</vt:lpstr>
      <vt:lpstr>Combination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Jan Leusmann</cp:lastModifiedBy>
  <cp:revision>302</cp:revision>
  <dcterms:created xsi:type="dcterms:W3CDTF">2014-04-07T11:14:34Z</dcterms:created>
  <dcterms:modified xsi:type="dcterms:W3CDTF">2019-02-03T18:43:14Z</dcterms:modified>
</cp:coreProperties>
</file>