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257" r:id="rId3"/>
    <p:sldId id="270" r:id="rId4"/>
    <p:sldId id="260" r:id="rId5"/>
    <p:sldId id="266" r:id="rId6"/>
    <p:sldId id="269" r:id="rId7"/>
    <p:sldId id="264" r:id="rId8"/>
    <p:sldId id="267" r:id="rId9"/>
    <p:sldId id="268" r:id="rId10"/>
    <p:sldId id="263" r:id="rId11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7CBE"/>
    <a:srgbClr val="999999"/>
    <a:srgbClr val="1961AC"/>
    <a:srgbClr val="3163B8"/>
    <a:srgbClr val="A0A0A0"/>
    <a:srgbClr val="1A60AB"/>
    <a:srgbClr val="969696"/>
    <a:srgbClr val="788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809" autoAdjust="0"/>
  </p:normalViewPr>
  <p:slideViewPr>
    <p:cSldViewPr>
      <p:cViewPr varScale="1">
        <p:scale>
          <a:sx n="89" d="100"/>
          <a:sy n="89" d="100"/>
        </p:scale>
        <p:origin x="562" y="5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260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00699-F170-47EF-8601-8ACFF448602A}" type="datetimeFigureOut">
              <a:rPr lang="de-DE" smtClean="0"/>
              <a:t>06.11.2018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F2A7C-E896-4C15-99D8-2B5BC94A4F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109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citation.cfm?id=2047279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doi.acm.org/10.1145/2935334.2935362" TargetMode="External"/><Relationship Id="rId4" Type="http://schemas.openxmlformats.org/officeDocument/2006/relationships/hyperlink" Target="http://doi.acm.org/10.1145/2076354.2076364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Knuckle as another input method for smartphones</a:t>
            </a:r>
          </a:p>
          <a:p>
            <a:r>
              <a:rPr lang="en-US" dirty="0"/>
              <a:t>Having a second input method is great e.g. can be used as “right-click”</a:t>
            </a:r>
          </a:p>
          <a:p>
            <a:r>
              <a:rPr lang="en-US" dirty="0"/>
              <a:t>Until now </a:t>
            </a:r>
            <a:r>
              <a:rPr lang="en-US" dirty="0" err="1"/>
              <a:t>mircophones</a:t>
            </a:r>
            <a:r>
              <a:rPr lang="en-US" dirty="0"/>
              <a:t> have been used to differentiate</a:t>
            </a:r>
          </a:p>
          <a:p>
            <a:endParaRPr lang="en-US" dirty="0"/>
          </a:p>
          <a:p>
            <a:endParaRPr lang="en-US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3288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u="sng" dirty="0">
                <a:hlinkClick r:id="rId3"/>
              </a:rPr>
              <a:t>Robin: https://dl.acm.org/citation.cfm?id=2047279</a:t>
            </a:r>
            <a:r>
              <a:rPr lang="de-DE" u="sng" dirty="0"/>
              <a:t> </a:t>
            </a:r>
            <a:endParaRPr lang="de-DE" dirty="0"/>
          </a:p>
          <a:p>
            <a:r>
              <a:rPr lang="de-DE" u="sng" dirty="0">
                <a:hlinkClick r:id="rId4"/>
              </a:rPr>
              <a:t>http://doi.acm.org/10.1145/2076354.2076364</a:t>
            </a:r>
            <a:endParaRPr lang="de-DE" dirty="0"/>
          </a:p>
          <a:p>
            <a:r>
              <a:rPr lang="de-DE" u="sng" dirty="0">
                <a:hlinkClick r:id="rId5"/>
              </a:rPr>
              <a:t>http://doi.acm.org/10.1145/2935334.2935362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0665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7841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7876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Randomized</a:t>
            </a:r>
            <a:r>
              <a:rPr lang="de-DE" dirty="0"/>
              <a:t> </a:t>
            </a:r>
            <a:r>
              <a:rPr lang="de-DE" dirty="0" err="1"/>
              <a:t>targets</a:t>
            </a:r>
            <a:endParaRPr lang="de-DE" dirty="0"/>
          </a:p>
          <a:p>
            <a:r>
              <a:rPr lang="de-DE" dirty="0"/>
              <a:t>50 % Finger, 50 % </a:t>
            </a:r>
            <a:r>
              <a:rPr lang="de-DE" dirty="0" err="1"/>
              <a:t>Knuckle</a:t>
            </a:r>
            <a:endParaRPr lang="de-DE" dirty="0"/>
          </a:p>
          <a:p>
            <a:r>
              <a:rPr lang="de-DE" dirty="0"/>
              <a:t>3 different input-</a:t>
            </a:r>
            <a:r>
              <a:rPr lang="de-DE" dirty="0" err="1"/>
              <a:t>methods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Tap</a:t>
            </a:r>
            <a:endParaRPr lang="de-DE" dirty="0"/>
          </a:p>
          <a:p>
            <a:pPr lvl="1"/>
            <a:r>
              <a:rPr lang="de-DE" dirty="0"/>
              <a:t>Double-</a:t>
            </a:r>
            <a:r>
              <a:rPr lang="de-DE" dirty="0" err="1"/>
              <a:t>Tap</a:t>
            </a:r>
            <a:endParaRPr lang="de-DE" dirty="0"/>
          </a:p>
          <a:p>
            <a:pPr lvl="1"/>
            <a:r>
              <a:rPr lang="de-DE" dirty="0"/>
              <a:t>Long-Press</a:t>
            </a:r>
          </a:p>
          <a:p>
            <a:r>
              <a:rPr lang="de-DE" dirty="0" err="1"/>
              <a:t>Collected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: </a:t>
            </a:r>
            <a:r>
              <a:rPr lang="de-DE" dirty="0" err="1"/>
              <a:t>Capacitive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, </a:t>
            </a:r>
            <a:r>
              <a:rPr lang="de-DE" dirty="0" err="1"/>
              <a:t>UserID</a:t>
            </a:r>
            <a:r>
              <a:rPr lang="de-DE" dirty="0"/>
              <a:t>, </a:t>
            </a:r>
            <a:r>
              <a:rPr lang="de-DE" dirty="0" err="1"/>
              <a:t>Condition</a:t>
            </a:r>
            <a:r>
              <a:rPr lang="de-DE" dirty="0"/>
              <a:t>, UNIX-</a:t>
            </a:r>
            <a:r>
              <a:rPr lang="de-DE" dirty="0" err="1"/>
              <a:t>Timestamp</a:t>
            </a:r>
            <a:r>
              <a:rPr lang="de-DE" dirty="0"/>
              <a:t>, </a:t>
            </a:r>
            <a:r>
              <a:rPr lang="de-DE" dirty="0" err="1"/>
              <a:t>TargetID</a:t>
            </a:r>
            <a:r>
              <a:rPr lang="de-DE" dirty="0"/>
              <a:t>, Position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1190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20" y="2067694"/>
            <a:ext cx="8640960" cy="1080120"/>
          </a:xfrm>
        </p:spPr>
        <p:txBody>
          <a:bodyPr anchor="b" anchorCtr="0"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1520" y="3384090"/>
            <a:ext cx="8640960" cy="843844"/>
          </a:xfr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solidFill>
                  <a:schemeClr val="accent6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627534"/>
            <a:ext cx="2949705" cy="62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47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202574"/>
            <a:ext cx="8640960" cy="3400026"/>
          </a:xfrm>
        </p:spPr>
        <p:txBody>
          <a:bodyPr/>
          <a:lstStyle>
            <a:lvl1pPr>
              <a:buClr>
                <a:srgbClr val="137CBE"/>
              </a:buClr>
              <a:defRPr/>
            </a:lvl1pPr>
            <a:lvl2pPr>
              <a:buClr>
                <a:srgbClr val="137CBE"/>
              </a:buClr>
              <a:defRPr/>
            </a:lvl2pPr>
            <a:lvl3pPr>
              <a:buClr>
                <a:srgbClr val="137CBE"/>
              </a:buClr>
              <a:defRPr/>
            </a:lvl3pPr>
            <a:lvl4pPr>
              <a:buClr>
                <a:srgbClr val="137CBE"/>
              </a:buClr>
              <a:defRPr/>
            </a:lvl4pPr>
            <a:lvl5pPr>
              <a:buClr>
                <a:srgbClr val="137CBE"/>
              </a:buCl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1333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200151"/>
            <a:ext cx="4140460" cy="3394472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52020" y="1200151"/>
            <a:ext cx="4140460" cy="3394472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15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151335"/>
            <a:ext cx="4140460" cy="47982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1631156"/>
            <a:ext cx="4140460" cy="2963466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752020" y="1151335"/>
            <a:ext cx="4140460" cy="47982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52020" y="1631156"/>
            <a:ext cx="4140460" cy="2963466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9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04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60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0">
                <a:solidFill>
                  <a:srgbClr val="137CBE"/>
                </a:solidFill>
                <a:latin typeface="+mj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11"/>
            <a:ext cx="5486400" cy="603647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25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51520" y="171451"/>
            <a:ext cx="8641006" cy="8206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de-DE" noProof="0" dirty="0"/>
              <a:t>Titelmasterformat durch Klicken 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194599"/>
            <a:ext cx="8640960" cy="3400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183180" y="4785996"/>
            <a:ext cx="2709301" cy="3205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i="0">
                <a:solidFill>
                  <a:srgbClr val="788388"/>
                </a:solidFill>
                <a:latin typeface="+mj-lt"/>
              </a:defRPr>
            </a:lvl1pPr>
          </a:lstStyle>
          <a:p>
            <a:fld id="{29AD3987-26BA-49DC-BA24-72731371DC9F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66" y="4831104"/>
            <a:ext cx="1706667" cy="2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2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7" r:id="rId7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lang="de-DE" sz="3600" kern="1200" dirty="0">
          <a:solidFill>
            <a:srgbClr val="137CBE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slideLayout" Target="../slideLayouts/slideLayout6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851670"/>
            <a:ext cx="8640960" cy="1080120"/>
          </a:xfrm>
        </p:spPr>
        <p:txBody>
          <a:bodyPr/>
          <a:lstStyle/>
          <a:p>
            <a:r>
              <a:rPr lang="en-US" dirty="0"/>
              <a:t>Knuckle Input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003799"/>
            <a:ext cx="8640960" cy="486054"/>
          </a:xfrm>
        </p:spPr>
        <p:txBody>
          <a:bodyPr>
            <a:normAutofit/>
          </a:bodyPr>
          <a:lstStyle/>
          <a:p>
            <a:r>
              <a:rPr lang="de-DE" sz="1800" dirty="0"/>
              <a:t>Robin </a:t>
            </a:r>
            <a:r>
              <a:rPr lang="de-DE" sz="1800" dirty="0" err="1"/>
              <a:t>Schweigert</a:t>
            </a:r>
            <a:r>
              <a:rPr lang="de-DE" sz="1800" dirty="0"/>
              <a:t>, Simon Hagenmayer, Jan Leusmann</a:t>
            </a:r>
          </a:p>
          <a:p>
            <a:endParaRPr lang="en-US" sz="1800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56284" y="3860925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Fachpraktikum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Interaktive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Machine Learning and Computer Vision for HCI | Stuttgart | 07.11.2018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323528" y="3597864"/>
            <a:ext cx="8424936" cy="0"/>
          </a:xfrm>
          <a:prstGeom prst="line">
            <a:avLst/>
          </a:prstGeom>
          <a:ln w="1651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362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C5756BE-CC62-409B-BBD1-CE8FA0679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CNN </a:t>
            </a:r>
            <a:r>
              <a:rPr lang="de-DE" dirty="0" err="1"/>
              <a:t>or</a:t>
            </a:r>
            <a:r>
              <a:rPr lang="de-DE" dirty="0"/>
              <a:t> SVM?</a:t>
            </a:r>
          </a:p>
          <a:p>
            <a:r>
              <a:rPr lang="de-DE" dirty="0"/>
              <a:t>Order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positions</a:t>
            </a:r>
            <a:r>
              <a:rPr lang="de-DE" dirty="0"/>
              <a:t> </a:t>
            </a:r>
            <a:r>
              <a:rPr lang="de-DE" dirty="0" err="1"/>
              <a:t>randomized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conditions</a:t>
            </a:r>
            <a:r>
              <a:rPr lang="de-DE" dirty="0"/>
              <a:t> &amp; </a:t>
            </a:r>
            <a:r>
              <a:rPr lang="de-DE" dirty="0" err="1"/>
              <a:t>Latin-squared</a:t>
            </a:r>
            <a:endParaRPr lang="de-DE" dirty="0"/>
          </a:p>
          <a:p>
            <a:r>
              <a:rPr lang="de-DE" dirty="0"/>
              <a:t>Index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Middlefinger</a:t>
            </a:r>
            <a:r>
              <a:rPr lang="de-DE" dirty="0"/>
              <a:t>?</a:t>
            </a:r>
          </a:p>
          <a:p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tapping</a:t>
            </a:r>
            <a:r>
              <a:rPr lang="de-DE" dirty="0"/>
              <a:t>,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swiping</a:t>
            </a:r>
            <a:r>
              <a:rPr lang="de-DE" dirty="0"/>
              <a:t> </a:t>
            </a:r>
            <a:r>
              <a:rPr lang="de-DE" dirty="0" err="1"/>
              <a:t>aswell</a:t>
            </a:r>
            <a:r>
              <a:rPr lang="de-DE" dirty="0"/>
              <a:t>?</a:t>
            </a:r>
          </a:p>
          <a:p>
            <a:r>
              <a:rPr lang="de-DE" dirty="0" err="1"/>
              <a:t>One-handed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(</a:t>
            </a:r>
            <a:r>
              <a:rPr lang="de-DE" dirty="0" err="1"/>
              <a:t>thump-knuckle</a:t>
            </a:r>
            <a:r>
              <a:rPr lang="de-DE" dirty="0"/>
              <a:t>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B1D24A7-33DC-405A-85A9-7249E9860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10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4B3DDCF-4EA6-48AD-8813-169B4A28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543936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899F8B03-0AD5-4783-8207-0B61C95AF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905" y="1806372"/>
            <a:ext cx="5300095" cy="2887926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1202574"/>
            <a:ext cx="3960440" cy="3400026"/>
          </a:xfrm>
        </p:spPr>
        <p:txBody>
          <a:bodyPr/>
          <a:lstStyle/>
          <a:p>
            <a:r>
              <a:rPr lang="en-US" dirty="0"/>
              <a:t>Another input method for smartphones</a:t>
            </a:r>
          </a:p>
          <a:p>
            <a:r>
              <a:rPr lang="en-US" dirty="0"/>
              <a:t>“Right-click”</a:t>
            </a:r>
          </a:p>
          <a:p>
            <a:r>
              <a:rPr lang="en-US" dirty="0"/>
              <a:t>Until now, microphones as differentiation tool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2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	</a:t>
            </a:r>
          </a:p>
        </p:txBody>
      </p:sp>
    </p:spTree>
    <p:extLst>
      <p:ext uri="{BB962C8B-B14F-4D97-AF65-F5344CB8AC3E}">
        <p14:creationId xmlns:p14="http://schemas.microsoft.com/office/powerpoint/2010/main" val="280150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05EE21D-08DE-422D-9E7B-77910E4A6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Identify</a:t>
            </a:r>
            <a:r>
              <a:rPr lang="de-DE" dirty="0"/>
              <a:t> type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finger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  <a:p>
            <a:r>
              <a:rPr lang="de-DE" dirty="0" err="1"/>
              <a:t>Four</a:t>
            </a:r>
            <a:r>
              <a:rPr lang="de-DE" dirty="0"/>
              <a:t> different </a:t>
            </a:r>
            <a:r>
              <a:rPr lang="de-DE" dirty="0" err="1"/>
              <a:t>finger</a:t>
            </a:r>
            <a:r>
              <a:rPr lang="de-DE" dirty="0"/>
              <a:t> </a:t>
            </a:r>
            <a:r>
              <a:rPr lang="de-DE" dirty="0" err="1"/>
              <a:t>inputs</a:t>
            </a:r>
            <a:endParaRPr lang="de-DE" dirty="0"/>
          </a:p>
          <a:p>
            <a:r>
              <a:rPr lang="de-DE" dirty="0"/>
              <a:t>Sound-</a:t>
            </a:r>
            <a:r>
              <a:rPr lang="de-DE" dirty="0" err="1"/>
              <a:t>based</a:t>
            </a:r>
            <a:endParaRPr lang="de-DE" dirty="0"/>
          </a:p>
          <a:p>
            <a:r>
              <a:rPr lang="de-DE" dirty="0"/>
              <a:t>Support Vector </a:t>
            </a:r>
            <a:r>
              <a:rPr lang="de-DE" dirty="0" err="1"/>
              <a:t>Machine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86% </a:t>
            </a:r>
            <a:r>
              <a:rPr lang="de-DE" dirty="0" err="1"/>
              <a:t>accuracy</a:t>
            </a:r>
            <a:endParaRPr lang="de-DE" dirty="0"/>
          </a:p>
          <a:p>
            <a:pPr lvl="1"/>
            <a:r>
              <a:rPr lang="de-DE" dirty="0"/>
              <a:t>98% </a:t>
            </a:r>
            <a:r>
              <a:rPr lang="de-DE" dirty="0" err="1"/>
              <a:t>accuracy</a:t>
            </a:r>
            <a:r>
              <a:rPr lang="de-DE" dirty="0"/>
              <a:t> (</a:t>
            </a:r>
            <a:r>
              <a:rPr lang="de-DE" dirty="0" err="1"/>
              <a:t>pairs</a:t>
            </a:r>
            <a:r>
              <a:rPr lang="de-DE" dirty="0"/>
              <a:t>)</a:t>
            </a:r>
            <a:br>
              <a:rPr lang="de-DE" dirty="0"/>
            </a:br>
            <a:endParaRPr lang="de-DE" dirty="0"/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0807068-FD36-4C97-83F8-4E2CCEA61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3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1694442-A01B-478D-89DB-7535F0D5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Related</a:t>
            </a:r>
            <a:r>
              <a:rPr lang="de-DE" dirty="0"/>
              <a:t> Work: </a:t>
            </a:r>
            <a:r>
              <a:rPr lang="de-DE" dirty="0" err="1"/>
              <a:t>TapSense</a:t>
            </a:r>
            <a:r>
              <a:rPr lang="de-DE" dirty="0"/>
              <a:t>: </a:t>
            </a:r>
            <a:r>
              <a:rPr lang="de-DE" dirty="0" err="1"/>
              <a:t>Enhancing</a:t>
            </a:r>
            <a:r>
              <a:rPr lang="de-DE" dirty="0"/>
              <a:t> </a:t>
            </a:r>
            <a:r>
              <a:rPr lang="de-DE" dirty="0" err="1"/>
              <a:t>finger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on </a:t>
            </a:r>
            <a:r>
              <a:rPr lang="de-DE" dirty="0" err="1"/>
              <a:t>touch</a:t>
            </a:r>
            <a:r>
              <a:rPr lang="de-DE" dirty="0"/>
              <a:t> </a:t>
            </a:r>
            <a:r>
              <a:rPr lang="de-DE" dirty="0" err="1"/>
              <a:t>surfaces</a:t>
            </a:r>
            <a:r>
              <a:rPr lang="de-DE" dirty="0"/>
              <a:t>	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963017C-B736-4D14-BE7C-6BBFA98DA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2236388"/>
            <a:ext cx="4258481" cy="239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112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05EE21D-08DE-422D-9E7B-77910E4A6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Distinguishing between input methods is not possible when only based on touch image</a:t>
            </a:r>
          </a:p>
          <a:p>
            <a:pPr lvl="1"/>
            <a:r>
              <a:rPr lang="en-GB" dirty="0"/>
              <a:t>Therefore sound is used in addition</a:t>
            </a:r>
          </a:p>
          <a:p>
            <a:pPr lvl="1"/>
            <a:r>
              <a:rPr lang="en-GB" dirty="0"/>
              <a:t>Different inputs result in different sounds</a:t>
            </a:r>
          </a:p>
          <a:p>
            <a:pPr lvl="1"/>
            <a:r>
              <a:rPr lang="en-GB" dirty="0"/>
              <a:t>Capture both peaks and frequencies</a:t>
            </a:r>
          </a:p>
          <a:p>
            <a:r>
              <a:rPr lang="en-GB" dirty="0"/>
              <a:t>Problems</a:t>
            </a:r>
          </a:p>
          <a:p>
            <a:pPr lvl="1"/>
            <a:r>
              <a:rPr lang="en-GB" dirty="0"/>
              <a:t>Noisy environments: bad inputs</a:t>
            </a:r>
          </a:p>
          <a:p>
            <a:pPr lvl="1"/>
            <a:r>
              <a:rPr lang="en-GB" dirty="0"/>
              <a:t>No data about accuracy</a:t>
            </a:r>
          </a:p>
          <a:p>
            <a:pPr lvl="1"/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0807068-FD36-4C97-83F8-4E2CCEA61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4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1694442-A01B-478D-89DB-7535F0D5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Related</a:t>
            </a:r>
            <a:r>
              <a:rPr lang="de-DE" dirty="0"/>
              <a:t> Work: </a:t>
            </a:r>
            <a:r>
              <a:rPr lang="en-GB" dirty="0"/>
              <a:t>Augmenting Touch Interaction Through Acoustic Sensing </a:t>
            </a:r>
            <a:r>
              <a:rPr lang="de-DE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44807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05EE21D-08DE-422D-9E7B-77910E4A6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Different </a:t>
            </a:r>
            <a:r>
              <a:rPr lang="de-DE" dirty="0" err="1"/>
              <a:t>levels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applied</a:t>
            </a:r>
            <a:r>
              <a:rPr lang="de-DE" dirty="0"/>
              <a:t> finger-</a:t>
            </a:r>
            <a:r>
              <a:rPr lang="de-DE" dirty="0" err="1"/>
              <a:t>force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detected</a:t>
            </a:r>
            <a:endParaRPr lang="de-DE" dirty="0"/>
          </a:p>
          <a:p>
            <a:r>
              <a:rPr lang="en-US" dirty="0"/>
              <a:t>3x3 grid of strain sensors, worn on the fingernail</a:t>
            </a:r>
          </a:p>
          <a:p>
            <a:pPr lvl="1"/>
            <a:r>
              <a:rPr lang="en-US" dirty="0"/>
              <a:t>When force is applied, electrical resistance changes</a:t>
            </a:r>
          </a:p>
          <a:p>
            <a:pPr lvl="1"/>
            <a:r>
              <a:rPr lang="en-US" dirty="0"/>
              <a:t>Connected with </a:t>
            </a:r>
            <a:r>
              <a:rPr lang="en-US" dirty="0" err="1"/>
              <a:t>arduino</a:t>
            </a:r>
            <a:endParaRPr lang="en-US" dirty="0"/>
          </a:p>
          <a:p>
            <a:pPr lvl="1"/>
            <a:r>
              <a:rPr lang="en-US" dirty="0"/>
              <a:t>Prototype reaches 84,67% accuracy</a:t>
            </a:r>
          </a:p>
          <a:p>
            <a:pPr lvl="1"/>
            <a:r>
              <a:rPr lang="en-US" dirty="0"/>
              <a:t>Needs to be calibrated before each use</a:t>
            </a:r>
          </a:p>
          <a:p>
            <a:r>
              <a:rPr lang="en-US" dirty="0"/>
              <a:t>Study with 10 gestures (swiping, force-applied touch)</a:t>
            </a:r>
          </a:p>
          <a:p>
            <a:pPr lvl="1"/>
            <a:r>
              <a:rPr lang="en-US" dirty="0"/>
              <a:t>Tapping easier distinguishable than swiping</a:t>
            </a:r>
          </a:p>
          <a:p>
            <a:pPr lvl="1"/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0807068-FD36-4C97-83F8-4E2CCEA61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5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1694442-A01B-478D-89DB-7535F0D5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Related</a:t>
            </a:r>
            <a:r>
              <a:rPr lang="de-DE" dirty="0"/>
              <a:t> Work: Nail+	</a:t>
            </a:r>
          </a:p>
        </p:txBody>
      </p:sp>
    </p:spTree>
    <p:extLst>
      <p:ext uri="{BB962C8B-B14F-4D97-AF65-F5344CB8AC3E}">
        <p14:creationId xmlns:p14="http://schemas.microsoft.com/office/powerpoint/2010/main" val="2063044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8500AB4-5597-4578-9B71-BF9A3A0B0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19" y="1202574"/>
            <a:ext cx="3299637" cy="3400026"/>
          </a:xfrm>
        </p:spPr>
        <p:txBody>
          <a:bodyPr/>
          <a:lstStyle/>
          <a:p>
            <a:r>
              <a:rPr lang="de-DE" dirty="0"/>
              <a:t>Input </a:t>
            </a:r>
            <a:r>
              <a:rPr lang="de-DE" dirty="0" err="1"/>
              <a:t>method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Finger	</a:t>
            </a:r>
          </a:p>
          <a:p>
            <a:pPr lvl="1"/>
            <a:r>
              <a:rPr lang="de-DE" dirty="0" err="1"/>
              <a:t>Knuckle</a:t>
            </a:r>
            <a:r>
              <a:rPr lang="de-DE" dirty="0"/>
              <a:t>	</a:t>
            </a:r>
          </a:p>
          <a:p>
            <a:r>
              <a:rPr lang="de-DE" dirty="0" err="1"/>
              <a:t>Tap</a:t>
            </a:r>
            <a:r>
              <a:rPr lang="de-DE" dirty="0"/>
              <a:t> Type </a:t>
            </a:r>
          </a:p>
          <a:p>
            <a:pPr lvl="1"/>
            <a:r>
              <a:rPr lang="de-DE" dirty="0" err="1"/>
              <a:t>Tap</a:t>
            </a:r>
            <a:r>
              <a:rPr lang="de-DE" dirty="0"/>
              <a:t>	</a:t>
            </a:r>
          </a:p>
          <a:p>
            <a:pPr lvl="1"/>
            <a:r>
              <a:rPr lang="de-DE" dirty="0"/>
              <a:t>Double-</a:t>
            </a:r>
            <a:r>
              <a:rPr lang="de-DE" dirty="0" err="1"/>
              <a:t>Tap</a:t>
            </a:r>
            <a:endParaRPr lang="de-DE" dirty="0"/>
          </a:p>
          <a:p>
            <a:pPr lvl="1"/>
            <a:r>
              <a:rPr lang="de-DE" dirty="0"/>
              <a:t>Long-Press</a:t>
            </a:r>
          </a:p>
          <a:p>
            <a:r>
              <a:rPr lang="de-DE" dirty="0" err="1"/>
              <a:t>Randomized</a:t>
            </a:r>
            <a:r>
              <a:rPr lang="de-DE" dirty="0"/>
              <a:t> Targets</a:t>
            </a:r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B313AD9-7B68-43BF-98FF-33E13BBA0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6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0E097EA-1F25-4894-A7D9-C82CDC128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planning</a:t>
            </a:r>
            <a:r>
              <a:rPr lang="de-DE" dirty="0"/>
              <a:t>: Android-App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42814CA-1C86-4FAC-9FA2-E1A4A676B4A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4" t="7913" r="12194" b="6951"/>
          <a:stretch/>
        </p:blipFill>
        <p:spPr>
          <a:xfrm>
            <a:off x="3629531" y="965068"/>
            <a:ext cx="1884938" cy="3820928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50DB8E9A-5381-4A7B-881A-262D5DDE2BC9}"/>
              </a:ext>
            </a:extLst>
          </p:cNvPr>
          <p:cNvSpPr txBox="1"/>
          <p:nvPr/>
        </p:nvSpPr>
        <p:spPr>
          <a:xfrm>
            <a:off x="3707904" y="1761186"/>
            <a:ext cx="1728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Input </a:t>
            </a:r>
            <a:r>
              <a:rPr lang="de-DE" sz="2000" dirty="0" err="1"/>
              <a:t>method</a:t>
            </a:r>
            <a:endParaRPr lang="de-DE" sz="2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100F715-C300-40FB-8732-F579C176C682}"/>
              </a:ext>
            </a:extLst>
          </p:cNvPr>
          <p:cNvSpPr txBox="1"/>
          <p:nvPr/>
        </p:nvSpPr>
        <p:spPr>
          <a:xfrm>
            <a:off x="4139954" y="2095821"/>
            <a:ext cx="942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/>
              <a:t>Tap</a:t>
            </a:r>
            <a:r>
              <a:rPr lang="de-DE" sz="1600" dirty="0"/>
              <a:t> type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D3753840-58F4-4A8A-876F-08E7FF585157}"/>
              </a:ext>
            </a:extLst>
          </p:cNvPr>
          <p:cNvSpPr/>
          <p:nvPr/>
        </p:nvSpPr>
        <p:spPr>
          <a:xfrm>
            <a:off x="4932040" y="3047679"/>
            <a:ext cx="216024" cy="21600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Inhaltsplatzhalter 1">
            <a:extLst>
              <a:ext uri="{FF2B5EF4-FFF2-40B4-BE49-F238E27FC236}">
                <a16:creationId xmlns:a16="http://schemas.microsoft.com/office/drawing/2014/main" id="{3D7784D7-4818-4E43-B5A9-583A6A3F929F}"/>
              </a:ext>
            </a:extLst>
          </p:cNvPr>
          <p:cNvSpPr txBox="1">
            <a:spLocks/>
          </p:cNvSpPr>
          <p:nvPr/>
        </p:nvSpPr>
        <p:spPr>
          <a:xfrm>
            <a:off x="5982066" y="1202574"/>
            <a:ext cx="2910414" cy="3400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t"/>
            <a:r>
              <a:rPr lang="de-DE" dirty="0" err="1"/>
              <a:t>Collected</a:t>
            </a:r>
            <a:r>
              <a:rPr lang="de-DE" b="1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1" fontAlgn="t"/>
            <a:r>
              <a:rPr lang="de-DE" dirty="0" err="1"/>
              <a:t>UserID</a:t>
            </a:r>
            <a:endParaRPr lang="de-DE" dirty="0"/>
          </a:p>
          <a:p>
            <a:pPr lvl="1" fontAlgn="t"/>
            <a:r>
              <a:rPr lang="de-DE" dirty="0" err="1"/>
              <a:t>Timestamp</a:t>
            </a:r>
            <a:endParaRPr lang="de-DE" dirty="0"/>
          </a:p>
          <a:p>
            <a:pPr lvl="1" fontAlgn="t"/>
            <a:r>
              <a:rPr lang="de-DE" dirty="0" err="1"/>
              <a:t>TargetID</a:t>
            </a:r>
            <a:endParaRPr lang="de-DE" dirty="0"/>
          </a:p>
          <a:p>
            <a:pPr lvl="1" fontAlgn="t"/>
            <a:r>
              <a:rPr lang="de-DE" dirty="0" err="1"/>
              <a:t>Condition</a:t>
            </a:r>
            <a:endParaRPr lang="de-DE" dirty="0"/>
          </a:p>
          <a:p>
            <a:pPr lvl="1" fontAlgn="t"/>
            <a:r>
              <a:rPr lang="de-DE" dirty="0"/>
              <a:t>Position</a:t>
            </a:r>
          </a:p>
          <a:p>
            <a:pPr lvl="1" fontAlgn="t"/>
            <a:r>
              <a:rPr lang="de-DE" dirty="0" err="1"/>
              <a:t>Capacitive</a:t>
            </a:r>
            <a:r>
              <a:rPr lang="de-DE" dirty="0"/>
              <a:t> </a:t>
            </a:r>
            <a:r>
              <a:rPr lang="de-DE" dirty="0" err="1"/>
              <a:t>image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813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7" grpId="0"/>
      <p:bldP spid="8" grpId="0"/>
      <p:bldP spid="9" grpId="0" animBg="1"/>
      <p:bldP spid="1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E1C0051-724B-411C-BDD1-215A1E1A5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Only</a:t>
            </a:r>
            <a:r>
              <a:rPr lang="de-DE" dirty="0"/>
              <a:t> Right-</a:t>
            </a:r>
            <a:r>
              <a:rPr lang="de-DE" dirty="0" err="1"/>
              <a:t>handed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movement</a:t>
            </a:r>
            <a:r>
              <a:rPr lang="de-DE" dirty="0"/>
              <a:t> </a:t>
            </a:r>
            <a:r>
              <a:rPr lang="de-DE" dirty="0" err="1"/>
              <a:t>impaired</a:t>
            </a:r>
            <a:endParaRPr lang="de-DE" dirty="0"/>
          </a:p>
          <a:p>
            <a:r>
              <a:rPr lang="de-DE" dirty="0" err="1"/>
              <a:t>Two-handed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</a:t>
            </a:r>
            <a:r>
              <a:rPr lang="de-DE" dirty="0" err="1"/>
              <a:t>only</a:t>
            </a:r>
            <a:endParaRPr lang="de-DE" dirty="0"/>
          </a:p>
          <a:p>
            <a:r>
              <a:rPr lang="de-DE" dirty="0"/>
              <a:t>100 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selection</a:t>
            </a:r>
            <a:r>
              <a:rPr lang="de-DE" dirty="0"/>
              <a:t> per </a:t>
            </a:r>
            <a:r>
              <a:rPr lang="de-DE" dirty="0" err="1"/>
              <a:t>condition</a:t>
            </a:r>
            <a:r>
              <a:rPr lang="de-DE" dirty="0"/>
              <a:t> (6 </a:t>
            </a:r>
            <a:r>
              <a:rPr lang="de-DE" dirty="0" err="1"/>
              <a:t>conditions</a:t>
            </a:r>
            <a:r>
              <a:rPr lang="de-DE" dirty="0"/>
              <a:t>)</a:t>
            </a:r>
          </a:p>
          <a:p>
            <a:r>
              <a:rPr lang="de-DE" dirty="0" err="1"/>
              <a:t>Within-Subject</a:t>
            </a:r>
            <a:r>
              <a:rPr lang="de-DE" dirty="0"/>
              <a:t> design</a:t>
            </a:r>
          </a:p>
          <a:p>
            <a:r>
              <a:rPr lang="de-DE" dirty="0"/>
              <a:t>~16 </a:t>
            </a:r>
            <a:r>
              <a:rPr lang="de-DE" dirty="0" err="1"/>
              <a:t>participants</a:t>
            </a:r>
            <a:r>
              <a:rPr lang="de-DE" dirty="0"/>
              <a:t> </a:t>
            </a:r>
          </a:p>
          <a:p>
            <a:r>
              <a:rPr lang="de-DE" dirty="0"/>
              <a:t>Study-</a:t>
            </a:r>
            <a:r>
              <a:rPr lang="de-DE" dirty="0" err="1"/>
              <a:t>length</a:t>
            </a:r>
            <a:r>
              <a:rPr lang="de-DE" dirty="0"/>
              <a:t>: 15 </a:t>
            </a:r>
            <a:r>
              <a:rPr lang="de-DE" dirty="0" err="1"/>
              <a:t>minutes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C0FD180-B4A3-4327-9EDE-F359930B8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7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FB8DF1B-1D49-452C-9A29-879B3BB3D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planning</a:t>
            </a:r>
            <a:r>
              <a:rPr lang="de-DE" dirty="0"/>
              <a:t>: Study</a:t>
            </a:r>
          </a:p>
        </p:txBody>
      </p:sp>
    </p:spTree>
    <p:extLst>
      <p:ext uri="{BB962C8B-B14F-4D97-AF65-F5344CB8AC3E}">
        <p14:creationId xmlns:p14="http://schemas.microsoft.com/office/powerpoint/2010/main" val="3080695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E4A7660-D434-4625-A150-900328F45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Data: </a:t>
            </a:r>
            <a:r>
              <a:rPr lang="de-DE" dirty="0" err="1"/>
              <a:t>Collected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study</a:t>
            </a:r>
            <a:endParaRPr lang="de-DE" dirty="0"/>
          </a:p>
          <a:p>
            <a:r>
              <a:rPr lang="de-DE" dirty="0"/>
              <a:t>1 CNN </a:t>
            </a:r>
            <a:r>
              <a:rPr lang="de-DE" dirty="0" err="1"/>
              <a:t>for</a:t>
            </a:r>
            <a:r>
              <a:rPr lang="de-DE" dirty="0"/>
              <a:t> all </a:t>
            </a:r>
            <a:r>
              <a:rPr lang="de-DE" dirty="0" err="1"/>
              <a:t>data</a:t>
            </a:r>
            <a:endParaRPr lang="de-DE" dirty="0"/>
          </a:p>
          <a:p>
            <a:r>
              <a:rPr lang="de-DE" dirty="0"/>
              <a:t>Binary </a:t>
            </a:r>
            <a:r>
              <a:rPr lang="de-DE" dirty="0" err="1"/>
              <a:t>classifier</a:t>
            </a:r>
            <a:r>
              <a:rPr lang="de-DE" dirty="0"/>
              <a:t> (</a:t>
            </a:r>
            <a:r>
              <a:rPr lang="de-DE" dirty="0" err="1"/>
              <a:t>Tap</a:t>
            </a:r>
            <a:r>
              <a:rPr lang="de-DE" dirty="0"/>
              <a:t> vs. </a:t>
            </a:r>
            <a:r>
              <a:rPr lang="de-DE" dirty="0" err="1"/>
              <a:t>Knuckle</a:t>
            </a:r>
            <a:r>
              <a:rPr lang="de-DE" dirty="0"/>
              <a:t>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1672526-37FB-4CD3-A3FE-A70E0C29D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8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DF3721F-581E-4D0C-87D6-6590FCD81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planning</a:t>
            </a:r>
            <a:r>
              <a:rPr lang="de-DE" dirty="0"/>
              <a:t>: Model </a:t>
            </a:r>
            <a:r>
              <a:rPr lang="de-DE" dirty="0" err="1"/>
              <a:t>training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66B7212-14BD-4C29-B4A6-6F034EEB4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16" y="2577279"/>
            <a:ext cx="7884368" cy="214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286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A75D52F-E4B6-4AF5-8B0B-E428385DA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9</a:t>
            </a:fld>
            <a:endParaRPr lang="de-DE"/>
          </a:p>
        </p:txBody>
      </p:sp>
      <p:sp>
        <p:nvSpPr>
          <p:cNvPr id="48" name="OTLSHAPE_TB_00000000000000000000000000000000_LeftEndCaps" hidden="1">
            <a:extLst>
              <a:ext uri="{FF2B5EF4-FFF2-40B4-BE49-F238E27FC236}">
                <a16:creationId xmlns:a16="http://schemas.microsoft.com/office/drawing/2014/main" id="{8922AB85-0A34-46E9-B0B5-7EDD958CA15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54000" y="224171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DE" b="1">
                <a:solidFill>
                  <a:srgbClr val="ED7D31"/>
                </a:solidFill>
                <a:latin typeface="Calibri" panose="020F0502020204030204" pitchFamily="34" charset="0"/>
              </a:rPr>
              <a:t>2018</a:t>
            </a:r>
          </a:p>
        </p:txBody>
      </p:sp>
      <p:sp>
        <p:nvSpPr>
          <p:cNvPr id="49" name="OTLSHAPE_TB_00000000000000000000000000000000_RightEndCaps">
            <a:extLst>
              <a:ext uri="{FF2B5EF4-FFF2-40B4-BE49-F238E27FC236}">
                <a16:creationId xmlns:a16="http://schemas.microsoft.com/office/drawing/2014/main" id="{4ACF6760-722C-4EA6-BE6A-099356D9485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426534" y="1703773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DE" b="1" spc="-38">
                <a:solidFill>
                  <a:srgbClr val="ED7D31"/>
                </a:solidFill>
                <a:latin typeface="Calibri" panose="020F0502020204030204" pitchFamily="34" charset="0"/>
              </a:rPr>
              <a:t>2019</a:t>
            </a:r>
          </a:p>
        </p:txBody>
      </p:sp>
      <p:sp>
        <p:nvSpPr>
          <p:cNvPr id="50" name="OTLSHAPE_TB_00000000000000000000000000000000_ScaleContainer">
            <a:extLst>
              <a:ext uri="{FF2B5EF4-FFF2-40B4-BE49-F238E27FC236}">
                <a16:creationId xmlns:a16="http://schemas.microsoft.com/office/drawing/2014/main" id="{6EBE1C1F-3CEE-43F6-8F17-BEE0C1B6B86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44465" y="1652804"/>
            <a:ext cx="7467600" cy="381000"/>
          </a:xfrm>
          <a:prstGeom prst="roundRect">
            <a:avLst>
              <a:gd name="adj" fmla="val 100000"/>
            </a:avLst>
          </a:prstGeom>
          <a:gradFill flip="none" rotWithShape="1">
            <a:gsLst>
              <a:gs pos="0">
                <a:srgbClr val="44546A"/>
              </a:gs>
              <a:gs pos="0">
                <a:srgbClr val="44546A"/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1" name="OTLSHAPE_TB_00000000000000000000000000000000_ElapsedTime">
            <a:extLst>
              <a:ext uri="{FF2B5EF4-FFF2-40B4-BE49-F238E27FC236}">
                <a16:creationId xmlns:a16="http://schemas.microsoft.com/office/drawing/2014/main" id="{B345D0B3-29DC-4223-A1D5-4590846F315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844465" y="1652804"/>
            <a:ext cx="469900" cy="381000"/>
          </a:xfrm>
          <a:prstGeom prst="roundRect">
            <a:avLst>
              <a:gd name="adj" fmla="val 10000000"/>
            </a:avLst>
          </a:prstGeom>
          <a:solidFill>
            <a:srgbClr val="FF0000">
              <a:alpha val="30196"/>
            </a:srgbClr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2" name="OTLSHAPE_TB_00000000000000000000000000000000_TodayMarkerShape">
            <a:extLst>
              <a:ext uri="{FF2B5EF4-FFF2-40B4-BE49-F238E27FC236}">
                <a16:creationId xmlns:a16="http://schemas.microsoft.com/office/drawing/2014/main" id="{3D772C4B-C92F-4B6E-B96E-46C2E550508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172333" y="2033804"/>
            <a:ext cx="114300" cy="127000"/>
          </a:xfrm>
          <a:prstGeom prst="triangl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3" name="OTLSHAPE_TB_00000000000000000000000000000000_TodayMarkerText">
            <a:extLst>
              <a:ext uri="{FF2B5EF4-FFF2-40B4-BE49-F238E27FC236}">
                <a16:creationId xmlns:a16="http://schemas.microsoft.com/office/drawing/2014/main" id="{9B7573C8-E478-41A7-A770-50B36880129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46633" y="2160804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de-DE" sz="12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DE" sz="1200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4" name="OTLSHAPE_TB_00000000000000000000000000000000_TimescaleInterval1">
            <a:extLst>
              <a:ext uri="{FF2B5EF4-FFF2-40B4-BE49-F238E27FC236}">
                <a16:creationId xmlns:a16="http://schemas.microsoft.com/office/drawing/2014/main" id="{E8C320C2-C298-409B-AFBE-BE3A622455E2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1073065" y="1750277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de-DE" sz="1200" spc="-2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  <a:endParaRPr lang="en-DE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55" name="OTLSHAPE_TB_00000000000000000000000000000000_Separator1">
            <a:extLst>
              <a:ext uri="{FF2B5EF4-FFF2-40B4-BE49-F238E27FC236}">
                <a16:creationId xmlns:a16="http://schemas.microsoft.com/office/drawing/2014/main" id="{2E7D2B97-1C91-4358-9AB5-4EBB99C13584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2790782" y="1716304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TLSHAPE_TB_00000000000000000000000000000000_TimescaleInterval2">
            <a:extLst>
              <a:ext uri="{FF2B5EF4-FFF2-40B4-BE49-F238E27FC236}">
                <a16:creationId xmlns:a16="http://schemas.microsoft.com/office/drawing/2014/main" id="{0ACFF162-E70A-4CEF-A36F-1A5ACA29E404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2854283" y="1750277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de-DE" sz="1200" spc="-22">
                <a:solidFill>
                  <a:schemeClr val="lt1"/>
                </a:solidFill>
                <a:latin typeface="Calibri" panose="020F0502020204030204" pitchFamily="34" charset="0"/>
              </a:rPr>
              <a:t>Dec</a:t>
            </a:r>
            <a:endParaRPr lang="en-DE" sz="1200" spc="-2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57" name="OTLSHAPE_TB_00000000000000000000000000000000_Separator2">
            <a:extLst>
              <a:ext uri="{FF2B5EF4-FFF2-40B4-BE49-F238E27FC236}">
                <a16:creationId xmlns:a16="http://schemas.microsoft.com/office/drawing/2014/main" id="{DE864575-AAAC-4C6A-9842-DF75D3F7EA71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4631374" y="1716304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TLSHAPE_TB_00000000000000000000000000000000_TimescaleInterval3">
            <a:extLst>
              <a:ext uri="{FF2B5EF4-FFF2-40B4-BE49-F238E27FC236}">
                <a16:creationId xmlns:a16="http://schemas.microsoft.com/office/drawing/2014/main" id="{12F65390-C9AA-407B-89B8-CC29EC409498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4694874" y="1750277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DE" sz="1200" spc="-20">
                <a:solidFill>
                  <a:schemeClr val="lt1"/>
                </a:solidFill>
                <a:latin typeface="Calibri" panose="020F0502020204030204" pitchFamily="34" charset="0"/>
              </a:rPr>
              <a:t>2019</a:t>
            </a:r>
          </a:p>
        </p:txBody>
      </p:sp>
      <p:cxnSp>
        <p:nvCxnSpPr>
          <p:cNvPr id="59" name="OTLSHAPE_TB_00000000000000000000000000000000_Separator3">
            <a:extLst>
              <a:ext uri="{FF2B5EF4-FFF2-40B4-BE49-F238E27FC236}">
                <a16:creationId xmlns:a16="http://schemas.microsoft.com/office/drawing/2014/main" id="{7017A73F-DD44-44E4-A95B-7549BB4BE337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6471965" y="1716304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TLSHAPE_TB_00000000000000000000000000000000_TimescaleInterval4">
            <a:extLst>
              <a:ext uri="{FF2B5EF4-FFF2-40B4-BE49-F238E27FC236}">
                <a16:creationId xmlns:a16="http://schemas.microsoft.com/office/drawing/2014/main" id="{9560C2CE-0670-4B81-B6E2-7D3E5A43AFE7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6535465" y="1750277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de-DE" sz="1200" spc="-18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  <a:endParaRPr lang="en-DE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61" name="OTLSHAPE_T_07915ac432264f2098af2af2c025e183_Shape">
            <a:extLst>
              <a:ext uri="{FF2B5EF4-FFF2-40B4-BE49-F238E27FC236}">
                <a16:creationId xmlns:a16="http://schemas.microsoft.com/office/drawing/2014/main" id="{5CD23F43-B76B-44F3-BB2A-604A7643F967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1247061" y="2550059"/>
            <a:ext cx="20828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2" name="OTLSHAPE_T_07915ac432264f2098af2af2c025e183_ShapePercentage" hidden="1">
            <a:extLst>
              <a:ext uri="{FF2B5EF4-FFF2-40B4-BE49-F238E27FC236}">
                <a16:creationId xmlns:a16="http://schemas.microsoft.com/office/drawing/2014/main" id="{3CA427A0-FB16-4C0A-98DA-EAD243A8F916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247061" y="3088005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3" name="OTLSHAPE_T_07915ac432264f2098af2af2c025e183_Duration" hidden="1">
            <a:extLst>
              <a:ext uri="{FF2B5EF4-FFF2-40B4-BE49-F238E27FC236}">
                <a16:creationId xmlns:a16="http://schemas.microsoft.com/office/drawing/2014/main" id="{87214C8E-523F-4C18-8FE9-9449DA4EFB71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0" y="308800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000">
                <a:solidFill>
                  <a:srgbClr val="ED7D31"/>
                </a:solidFill>
                <a:latin typeface="Calibri" panose="020F0502020204030204" pitchFamily="34" charset="0"/>
              </a:rPr>
              <a:t>35 days</a:t>
            </a:r>
            <a:endParaRPr lang="en-DE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OTLSHAPE_T_07915ac432264f2098af2af2c025e183_TextPercentage" hidden="1">
            <a:extLst>
              <a:ext uri="{FF2B5EF4-FFF2-40B4-BE49-F238E27FC236}">
                <a16:creationId xmlns:a16="http://schemas.microsoft.com/office/drawing/2014/main" id="{5E4850C4-FCF4-4B79-AEC6-58807C5E382B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0" y="324303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DE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65" name="OTLSHAPE_T_07915ac432264f2098af2af2c025e183_JoinedDate" hidden="1">
            <a:extLst>
              <a:ext uri="{FF2B5EF4-FFF2-40B4-BE49-F238E27FC236}">
                <a16:creationId xmlns:a16="http://schemas.microsoft.com/office/drawing/2014/main" id="{F21CCB64-337A-4CC2-BB83-E584FBF50B6B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0" y="324303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DE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66" name="OTLSHAPE_T_07915ac432264f2098af2af2c025e183_StartDate">
            <a:extLst>
              <a:ext uri="{FF2B5EF4-FFF2-40B4-BE49-F238E27FC236}">
                <a16:creationId xmlns:a16="http://schemas.microsoft.com/office/drawing/2014/main" id="{881BA013-D8CD-458E-B460-A58254CD0DCD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647409" y="2574147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DE" sz="1000" spc="-8">
                <a:solidFill>
                  <a:srgbClr val="44546A"/>
                </a:solidFill>
                <a:latin typeface="Calibri" panose="020F0502020204030204" pitchFamily="34" charset="0"/>
              </a:rPr>
              <a:t>11/5/2018</a:t>
            </a:r>
          </a:p>
        </p:txBody>
      </p:sp>
      <p:sp>
        <p:nvSpPr>
          <p:cNvPr id="67" name="OTLSHAPE_T_07915ac432264f2098af2af2c025e183_EndDate">
            <a:extLst>
              <a:ext uri="{FF2B5EF4-FFF2-40B4-BE49-F238E27FC236}">
                <a16:creationId xmlns:a16="http://schemas.microsoft.com/office/drawing/2014/main" id="{41965D5A-8F36-48D5-A5DF-845DBF3FB68F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3375907" y="2574147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DE" sz="1000" spc="-8">
                <a:solidFill>
                  <a:srgbClr val="44546A"/>
                </a:solidFill>
                <a:latin typeface="Calibri" panose="020F0502020204030204" pitchFamily="34" charset="0"/>
              </a:rPr>
              <a:t>12/9/2018</a:t>
            </a:r>
          </a:p>
        </p:txBody>
      </p:sp>
      <p:sp>
        <p:nvSpPr>
          <p:cNvPr id="68" name="OTLSHAPE_T_07915ac432264f2098af2af2c025e183_Title">
            <a:extLst>
              <a:ext uri="{FF2B5EF4-FFF2-40B4-BE49-F238E27FC236}">
                <a16:creationId xmlns:a16="http://schemas.microsoft.com/office/drawing/2014/main" id="{1CF2CC1C-214F-4C47-8AB9-295DBF7B41C6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1761383" y="2566400"/>
            <a:ext cx="1054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100" b="1" spc="-4">
                <a:solidFill>
                  <a:schemeClr val="dk1"/>
                </a:solidFill>
                <a:latin typeface="Calibri" panose="020F0502020204030204" pitchFamily="34" charset="0"/>
              </a:rPr>
              <a:t>App Development</a:t>
            </a:r>
            <a:endParaRPr lang="en-DE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9" name="OTLSHAPE_T_9441d0881af6475f86f4e37c92b04143_Shape">
            <a:extLst>
              <a:ext uri="{FF2B5EF4-FFF2-40B4-BE49-F238E27FC236}">
                <a16:creationId xmlns:a16="http://schemas.microsoft.com/office/drawing/2014/main" id="{CCBF9615-679D-405F-85EF-126D50F6846E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3265774" y="2987278"/>
            <a:ext cx="7747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0" name="OTLSHAPE_T_9441d0881af6475f86f4e37c92b04143_ShapePercentage" hidden="1">
            <a:extLst>
              <a:ext uri="{FF2B5EF4-FFF2-40B4-BE49-F238E27FC236}">
                <a16:creationId xmlns:a16="http://schemas.microsoft.com/office/drawing/2014/main" id="{8BABF89D-0B15-4B45-888B-899A0E200EAA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3265774" y="352522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1" name="OTLSHAPE_T_9441d0881af6475f86f4e37c92b04143_Duration" hidden="1">
            <a:extLst>
              <a:ext uri="{FF2B5EF4-FFF2-40B4-BE49-F238E27FC236}">
                <a16:creationId xmlns:a16="http://schemas.microsoft.com/office/drawing/2014/main" id="{B5123DF8-B91D-40D9-8060-29F7A0C9716C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0" y="335470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000">
                <a:solidFill>
                  <a:srgbClr val="ED7D31"/>
                </a:solidFill>
                <a:latin typeface="Calibri" panose="020F0502020204030204" pitchFamily="34" charset="0"/>
              </a:rPr>
              <a:t>13 days</a:t>
            </a:r>
            <a:endParaRPr lang="en-DE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72" name="OTLSHAPE_T_9441d0881af6475f86f4e37c92b04143_TextPercentage" hidden="1">
            <a:extLst>
              <a:ext uri="{FF2B5EF4-FFF2-40B4-BE49-F238E27FC236}">
                <a16:creationId xmlns:a16="http://schemas.microsoft.com/office/drawing/2014/main" id="{85B10900-F21F-4A71-AE3B-39E9C249F648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0" y="350973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DE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73" name="OTLSHAPE_T_9441d0881af6475f86f4e37c92b04143_JoinedDate" hidden="1">
            <a:extLst>
              <a:ext uri="{FF2B5EF4-FFF2-40B4-BE49-F238E27FC236}">
                <a16:creationId xmlns:a16="http://schemas.microsoft.com/office/drawing/2014/main" id="{B43A642D-D9FC-4F37-B5ED-5849E17F9A0D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0" y="350973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DE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74" name="OTLSHAPE_T_9441d0881af6475f86f4e37c92b04143_StartDate">
            <a:extLst>
              <a:ext uri="{FF2B5EF4-FFF2-40B4-BE49-F238E27FC236}">
                <a16:creationId xmlns:a16="http://schemas.microsoft.com/office/drawing/2014/main" id="{C4442D6D-19FE-4AC6-87CF-A0CCB9927DDB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2666123" y="301136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DE" sz="1000" spc="-8">
                <a:solidFill>
                  <a:srgbClr val="44546A"/>
                </a:solidFill>
                <a:latin typeface="Calibri" panose="020F0502020204030204" pitchFamily="34" charset="0"/>
              </a:rPr>
              <a:t>12/9/2018</a:t>
            </a:r>
          </a:p>
        </p:txBody>
      </p:sp>
      <p:sp>
        <p:nvSpPr>
          <p:cNvPr id="75" name="OTLSHAPE_T_9441d0881af6475f86f4e37c92b04143_Title">
            <a:extLst>
              <a:ext uri="{FF2B5EF4-FFF2-40B4-BE49-F238E27FC236}">
                <a16:creationId xmlns:a16="http://schemas.microsoft.com/office/drawing/2014/main" id="{82CEB7F7-F1E8-4C1A-8F79-9C6A4FEACC1F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3265774" y="2816759"/>
            <a:ext cx="1028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100" b="1" spc="-4">
                <a:solidFill>
                  <a:schemeClr val="dk1"/>
                </a:solidFill>
                <a:latin typeface="Calibri" panose="020F0502020204030204" pitchFamily="34" charset="0"/>
              </a:rPr>
              <a:t>Study Conduction</a:t>
            </a:r>
            <a:endParaRPr lang="en-DE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6" name="OTLSHAPE_T_9441d0881af6475f86f4e37c92b04143_EndDate">
            <a:extLst>
              <a:ext uri="{FF2B5EF4-FFF2-40B4-BE49-F238E27FC236}">
                <a16:creationId xmlns:a16="http://schemas.microsoft.com/office/drawing/2014/main" id="{BD5B29B4-1ECF-4C53-A0A9-F6356ABEA23C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4088394" y="3011365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DE" sz="1000" spc="-8">
                <a:solidFill>
                  <a:srgbClr val="44546A"/>
                </a:solidFill>
                <a:latin typeface="Calibri" panose="020F0502020204030204" pitchFamily="34" charset="0"/>
              </a:rPr>
              <a:t>12/21/2018</a:t>
            </a:r>
          </a:p>
        </p:txBody>
      </p:sp>
      <p:sp>
        <p:nvSpPr>
          <p:cNvPr id="77" name="OTLSHAPE_T_bd11d65597b24786847e3b45a563c9c3_Shape">
            <a:extLst>
              <a:ext uri="{FF2B5EF4-FFF2-40B4-BE49-F238E27FC236}">
                <a16:creationId xmlns:a16="http://schemas.microsoft.com/office/drawing/2014/main" id="{D45E6C33-1230-4244-BF4D-5B57B4FDFC48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3978261" y="3253978"/>
            <a:ext cx="25019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8" name="OTLSHAPE_T_bd11d65597b24786847e3b45a563c9c3_ShapePercentage" hidden="1">
            <a:extLst>
              <a:ext uri="{FF2B5EF4-FFF2-40B4-BE49-F238E27FC236}">
                <a16:creationId xmlns:a16="http://schemas.microsoft.com/office/drawing/2014/main" id="{9129987E-F887-4790-BCE3-F85321BB421D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3978261" y="379192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9" name="OTLSHAPE_T_bd11d65597b24786847e3b45a563c9c3_Duration" hidden="1">
            <a:extLst>
              <a:ext uri="{FF2B5EF4-FFF2-40B4-BE49-F238E27FC236}">
                <a16:creationId xmlns:a16="http://schemas.microsoft.com/office/drawing/2014/main" id="{47C8B960-05D3-40F9-BCCE-2AD3FB57D020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0" y="3791924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000">
                <a:solidFill>
                  <a:srgbClr val="ED7D31"/>
                </a:solidFill>
                <a:latin typeface="Calibri" panose="020F0502020204030204" pitchFamily="34" charset="0"/>
              </a:rPr>
              <a:t>42 days</a:t>
            </a:r>
            <a:endParaRPr lang="en-DE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80" name="OTLSHAPE_T_bd11d65597b24786847e3b45a563c9c3_TextPercentage" hidden="1">
            <a:extLst>
              <a:ext uri="{FF2B5EF4-FFF2-40B4-BE49-F238E27FC236}">
                <a16:creationId xmlns:a16="http://schemas.microsoft.com/office/drawing/2014/main" id="{27C8F293-9765-4290-AA6E-1E84DAA51E09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0" y="394694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DE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81" name="OTLSHAPE_T_bd11d65597b24786847e3b45a563c9c3_JoinedDate" hidden="1">
            <a:extLst>
              <a:ext uri="{FF2B5EF4-FFF2-40B4-BE49-F238E27FC236}">
                <a16:creationId xmlns:a16="http://schemas.microsoft.com/office/drawing/2014/main" id="{3FDA7B45-84E6-49F4-995F-811712A9DA8F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0" y="394694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DE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82" name="OTLSHAPE_T_bd11d65597b24786847e3b45a563c9c3_StartDate">
            <a:extLst>
              <a:ext uri="{FF2B5EF4-FFF2-40B4-BE49-F238E27FC236}">
                <a16:creationId xmlns:a16="http://schemas.microsoft.com/office/drawing/2014/main" id="{1E8CF818-ED08-44C9-A632-32B84017B33B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3314221" y="3278065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DE" sz="1000" spc="-8">
                <a:solidFill>
                  <a:srgbClr val="44546A"/>
                </a:solidFill>
                <a:latin typeface="Calibri" panose="020F0502020204030204" pitchFamily="34" charset="0"/>
              </a:rPr>
              <a:t>12/21/2018</a:t>
            </a:r>
          </a:p>
        </p:txBody>
      </p:sp>
      <p:sp>
        <p:nvSpPr>
          <p:cNvPr id="83" name="OTLSHAPE_T_bd11d65597b24786847e3b45a563c9c3_EndDate">
            <a:extLst>
              <a:ext uri="{FF2B5EF4-FFF2-40B4-BE49-F238E27FC236}">
                <a16:creationId xmlns:a16="http://schemas.microsoft.com/office/drawing/2014/main" id="{DB47AD8A-8893-4B16-B839-9344B1ECF2ED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6522724" y="327806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DE" sz="1000" spc="-8">
                <a:solidFill>
                  <a:srgbClr val="44546A"/>
                </a:solidFill>
                <a:latin typeface="Calibri" panose="020F0502020204030204" pitchFamily="34" charset="0"/>
              </a:rPr>
              <a:t>1/31/2019</a:t>
            </a:r>
          </a:p>
        </p:txBody>
      </p:sp>
      <p:sp>
        <p:nvSpPr>
          <p:cNvPr id="84" name="OTLSHAPE_T_bd11d65597b24786847e3b45a563c9c3_Title">
            <a:extLst>
              <a:ext uri="{FF2B5EF4-FFF2-40B4-BE49-F238E27FC236}">
                <a16:creationId xmlns:a16="http://schemas.microsoft.com/office/drawing/2014/main" id="{6BD1DC17-F8D0-413F-80B7-21403C5EBC7D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4789737" y="3270318"/>
            <a:ext cx="876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Model Training</a:t>
            </a:r>
            <a:endParaRPr lang="en-DE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5" name="OTLSHAPE_T_8ace1770f7fd4bf18264622287d860d5_Shape">
            <a:extLst>
              <a:ext uri="{FF2B5EF4-FFF2-40B4-BE49-F238E27FC236}">
                <a16:creationId xmlns:a16="http://schemas.microsoft.com/office/drawing/2014/main" id="{E59A7AFE-FA30-45E2-9A86-3FD34F13E69B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5403235" y="3520678"/>
            <a:ext cx="15494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6" name="OTLSHAPE_T_8ace1770f7fd4bf18264622287d860d5_ShapePercentage" hidden="1">
            <a:extLst>
              <a:ext uri="{FF2B5EF4-FFF2-40B4-BE49-F238E27FC236}">
                <a16:creationId xmlns:a16="http://schemas.microsoft.com/office/drawing/2014/main" id="{CA3539EE-C228-4BC2-A980-C37EA224F05B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5403235" y="405862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7" name="OTLSHAPE_T_8ace1770f7fd4bf18264622287d860d5_Duration" hidden="1">
            <a:extLst>
              <a:ext uri="{FF2B5EF4-FFF2-40B4-BE49-F238E27FC236}">
                <a16:creationId xmlns:a16="http://schemas.microsoft.com/office/drawing/2014/main" id="{1A2AADCC-FB0B-4552-8DAC-27CA74C46112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0" y="4058624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000">
                <a:solidFill>
                  <a:srgbClr val="ED7D31"/>
                </a:solidFill>
                <a:latin typeface="Calibri" panose="020F0502020204030204" pitchFamily="34" charset="0"/>
              </a:rPr>
              <a:t>26 days</a:t>
            </a:r>
            <a:endParaRPr lang="en-DE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88" name="OTLSHAPE_T_8ace1770f7fd4bf18264622287d860d5_TextPercentage" hidden="1">
            <a:extLst>
              <a:ext uri="{FF2B5EF4-FFF2-40B4-BE49-F238E27FC236}">
                <a16:creationId xmlns:a16="http://schemas.microsoft.com/office/drawing/2014/main" id="{E5349162-C69F-4D8F-9401-18577E880672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0" y="421364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DE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89" name="OTLSHAPE_T_8ace1770f7fd4bf18264622287d860d5_JoinedDate" hidden="1">
            <a:extLst>
              <a:ext uri="{FF2B5EF4-FFF2-40B4-BE49-F238E27FC236}">
                <a16:creationId xmlns:a16="http://schemas.microsoft.com/office/drawing/2014/main" id="{314A1606-77AD-46AB-90D0-4D48321800AC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0" y="421364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DE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90" name="OTLSHAPE_T_8ace1770f7fd4bf18264622287d860d5_StartDate">
            <a:extLst>
              <a:ext uri="{FF2B5EF4-FFF2-40B4-BE49-F238E27FC236}">
                <a16:creationId xmlns:a16="http://schemas.microsoft.com/office/drawing/2014/main" id="{1F86CF12-00AC-43BB-B071-A28B91497E75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4803584" y="354476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DE" sz="1000" spc="-8">
                <a:solidFill>
                  <a:srgbClr val="44546A"/>
                </a:solidFill>
                <a:latin typeface="Calibri" panose="020F0502020204030204" pitchFamily="34" charset="0"/>
              </a:rPr>
              <a:t>1/14/2019</a:t>
            </a:r>
          </a:p>
        </p:txBody>
      </p:sp>
      <p:sp>
        <p:nvSpPr>
          <p:cNvPr id="91" name="OTLSHAPE_T_8ace1770f7fd4bf18264622287d860d5_EndDate">
            <a:extLst>
              <a:ext uri="{FF2B5EF4-FFF2-40B4-BE49-F238E27FC236}">
                <a16:creationId xmlns:a16="http://schemas.microsoft.com/office/drawing/2014/main" id="{796BC965-D08E-4AD6-94E5-46CE9F0FDD0A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6997716" y="3544765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DE" sz="1000" spc="-8">
                <a:solidFill>
                  <a:srgbClr val="44546A"/>
                </a:solidFill>
                <a:latin typeface="Calibri" panose="020F0502020204030204" pitchFamily="34" charset="0"/>
              </a:rPr>
              <a:t>2/8/2019</a:t>
            </a:r>
          </a:p>
        </p:txBody>
      </p:sp>
      <p:sp>
        <p:nvSpPr>
          <p:cNvPr id="92" name="OTLSHAPE_T_8ace1770f7fd4bf18264622287d860d5_Title">
            <a:extLst>
              <a:ext uri="{FF2B5EF4-FFF2-40B4-BE49-F238E27FC236}">
                <a16:creationId xmlns:a16="http://schemas.microsoft.com/office/drawing/2014/main" id="{3D1E5B62-38C9-480B-A951-F4F18120F2F1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6007309" y="3537018"/>
            <a:ext cx="342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Paper</a:t>
            </a:r>
            <a:endParaRPr lang="en-DE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3" name="Titel 3">
            <a:extLst>
              <a:ext uri="{FF2B5EF4-FFF2-40B4-BE49-F238E27FC236}">
                <a16:creationId xmlns:a16="http://schemas.microsoft.com/office/drawing/2014/main" id="{AC01D3F5-6BD0-4EDB-930C-1E5C71266C4F}"/>
              </a:ext>
            </a:extLst>
          </p:cNvPr>
          <p:cNvSpPr txBox="1">
            <a:spLocks/>
          </p:cNvSpPr>
          <p:nvPr/>
        </p:nvSpPr>
        <p:spPr>
          <a:xfrm>
            <a:off x="251520" y="171451"/>
            <a:ext cx="8641006" cy="8206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3600" kern="1200" dirty="0">
                <a:solidFill>
                  <a:srgbClr val="137CB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Agenda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04331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REUiLCJTdHlsZU5hbWUiOm51bGwsIlZlcnNpb24iOnsiJGlkIjoiMiIsIlZlcnNpb24iOiIzLjEuMSIsIk9yaWdpbmFsQXNzZW1ibHlWZXJzaW9uIjoiMy4yMi4wMS4wMCIsIkVkaXRpb24iOiJCYXNpYyIsIklzUGx1c0VkaXRpb24iOmZhbHNlfSwiRWZmZWN0IjoxLCJTdHlsZSI6eyIkaWQiOiIzIiwiVGltZWJhbmRTdHlsZSI6eyIkaWQiOiI0IiwiU2NhbGVNYXJraW5nIjowLCJTaGFwZSI6MTMsIlNoYXBlU3R5bGUiOnsiJGlkIjoiNSIsIk1hcmdpbiI6eyIkaWQiOiI2IiwiVG9wIjowLCJMZWZ0IjoxMCwiUmlnaHQiOjEwLCJCb3R0b20iOjB9LCJQYWRkaW5nIjp7IiRpZCI6IjciLCJUb3AiOjUsIkxlZnQiOjEzLCJSaWdodCI6MTMsIkJvdHRvbSI6NX0sIkJhY2tncm91bmQiOnsiJGlkIjoiOCIsIkNvbG9yIjp7IiRpZCI6IjkiLCJBIjoyNTUsIlIiOjY4LCJHIjo4NCwiQiI6MTA2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yMzcsIkciOjEyNSwiQiI6NDl9fSwiTWF4V2lkdGgiOiJJbmZpbml0eSIsIk1heEhlaWdodCI6IkluZmluaXR5IiwiU21hcnRGb3JlZ3JvdW5kSXNBY3RpdmUiOmZhbHNlLCJIb3Jpem9udGFsQWxpZ25tZW50IjowLCJWZXJ0aWNhbEFsaWdubWVudCI6MCwiU21hcnRGb3JlZ3JvdW5kIjpudWxsLCJNYXJnaW4iOnsiJGlkIjoiMTciLCJUb3AiOjAsIkxlZnQiOjAsIlJpZ2h0IjoyMCwiQm90dG9tIjowfSwiUGFkZGluZyI6eyIkaWQiOiIxOCIsIlRvcCI6MCwiTGVmdCI6MCwiUmlnaHQiOjAsIkJvdHRvbSI6MH0sIkJhY2tncm91bmQiOnsiJGlkIjoiMTkiLCJDb2xvciI6eyIkaWQiOiIyMCIsIkEiOjg5LCJSIjowLCJHIjowLCJCIjowfX0sIklzVmlzaWJsZSI6dHJ1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IzNywiRyI6MTI1LCJCIjo0OX19LCJNYXhXaWR0aCI6IkluZmluaXR5IiwiTWF4SGVpZ2h0IjoiSW5maW5pdHkiLCJTbWFydEZvcmVncm91bmRJc0FjdGl2ZSI6ZmFsc2UsIkhvcml6b250YWxBbGlnbm1lbnQiOjAsIlZlcnRpY2FsQWxpZ25tZW50IjowLCJTbWFydEZvcmVncm91bmQiOm51bGwsIk1hcmdpbiI6eyIkaWQiOiIyNSIsIlRvcCI6MCwiTGVmdCI6MjA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I1NSwiRyI6MjU1LCJCIjoyNTV9fSwiTWF4V2lkdGgiOjIwMC4wLCJNYXhIZWlnaHQiOiJJbmZpbml0eSIsIlNtYXJ0Rm9yZWdyb3VuZElzQWN0aXZlIjpmYWxzZSwiSG9yaXpvbnRhbEFsaWdubWVudCI6MCwiVmVydGljYWxBbGlnbm1lbnQiOjEsIlNtYXJ0Rm9yZWdyb3VuZCI6bnVsb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NzcsIlIiOjI1NSwiRyI6MCwiQiI6MH19LCJBcHBlbmRZZWFyT25ZZWFyQ2hhbmdlIjp0cnVlLCJFbGFwc2VkVGltZUZvcm1hdCI6MSwiVG9kYXlNYXJrZXJQb3NpdGlvbiI6MywiUXVpY2tQb3NpdGlvbiI6MSwiQWJzb2x1dGVQb3NpdGlvbiI6MTcyLjUsIk1hcmdpbiI6eyIkaWQiOiI0OSIsIlRvcCI6MCwiTGVmdCI6MTAsIlJpZ2h0IjoxMCwiQm90dG9tIjowfSwiUGFkZGluZyI6eyIkaWQiOiI1MCIsIlRvcCI6MCwiTGVmdCI6MCwiUmlnaHQiOjAsIkJvdHRvbSI6MH0sIkJhY2tncm91bmQiOnsiJGlkIjoiNTEiLCJDb2xvciI6eyIkaWQiOiI1MiIsIkEiOjI1NSwiUiI6MTE1LCJHIjoxMTUsIkIiOjExNX19LCJJc1Zpc2libGUiOnRydWUsIldpZHRoIjowLjAsIkhlaWdodCI6MC4wLCJCb3JkZXJTdHlsZSI6bnVsbCwiUGFyZW50U3R5bGUiOm51bGx9LCJEZWZhdWx0TWlsZXN0b25lU3R5bGUiOnsiJGlkIjoiNTMiLCJTaGFwZSI6MiwiQ29ubmVjdG9yTWFyZ2luIjp7IiRpZCI6IjU0IiwiVG9wIjowLCJMZWZ0IjoyLCJSaWdodCI6MiwiQm90dG9tIjowfSwiQ29ubmVjdG9yU3R5bGUiOnsiJGlkIjoiNTUiLCJMaW5lQ29sb3IiOnsiJGlkIjoiNTYiLCIkdHlwZSI6Ik5MUkUuQ29tbW9uLkRvbS5Tb2xpZENvbG9yQnJ1c2gsIE5MUkUuQ29tbW9uIiwiQ29sb3IiOnsiJGlkIjoiNTciLCJBIjoxMjcsIlIiOjMxLCJHIjo3MywiQiI6MTI2fX0sIkxpbmVXZWlnaHQiOjEuMCwiTGluZVR5cGUiOjAsIlBhcmVudFN0eWxlIjpudWxsfSwiSXNCZWxvd1RpbWViYW5kIjpmYWxzZSwiSGlkZURhdGUiOmZhbHNlLCJTaGFwZVNpemUiOjEsIlNwYWNpbmciOjI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OC4wLCJIZWlnaHQiOjIw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EsIkZvbnROYW1lIjoiQ2FsaWJyaSIsIklzQm9sZCI6dHJ1ZSwiSXNJdGFsaWMiOmZhbHNlLCJJc1VuZGVybGluZWQiOmZhbHNlLCJQYXJlbnRTdHlsZSI6bnVsbH0sIkF1dG9TaXplIjowLCJGb3JlZ3JvdW5kIjp7IiRpZCI6IjY5IiwiQ29sb3IiOnsiJGlkIjoiNzAiLCJBIjoyNTUsIlIiOjAsIkciOjAsIkIiOjB9fSwiTWF4V2lkdGgiOjIwMC4wLCJNYXhIZWlnaHQiOiJJbmZpbml0eSIsIlNtYXJ0Rm9yZWdyb3VuZElzQWN0aXZlIjpmYWxzZSwiSG9yaXpvbnRhbEFsaWdubWVudCI6MCwiVmVydGljYWxBbGlnbm1lbnQiOjAsIlNtYXJ0Rm9yZWdyb3VuZCI6bnVsbCwiTWFyZ2luIjp7IiRpZCI6IjcxIiwiVG9wIjowLCJMZWZ0IjowLCJSaWdodCI6MCwiQm90dG9tIjowfSwiUGFkZGluZyI6eyIkaWQiOiI3MiIsIlRvcCI6MCwiTGVmdCI6MCwiUmlnaHQiOjAsIkJvdHRvbSI6MH0sIkJhY2tncm91bmQiOnsiJGlkIjoiNzMiLCJDb2xvciI6eyIkcmVmIjoiMjAifX0sIklzVmlzaWJsZSI6dHJ1ZSwiV2lkdGgiOjAuMCwiSGVpZ2h0IjowLjAsIkJvcmRlclN0eWxlIjpudWxsLCJQYXJlbnRTdHlsZSI6bnVsbH0sIkRhdGVTdHlsZSI6eyIkaWQiOiI3NCIsIkZvbnRTZXR0aW5ncyI6eyIkaWQiOiI3NSIsIkZvbnRTaXplIjoxMCwiRm9udE5hbWUiOiJDYWxpYnJpIiwiSXNCb2xkIjpmYWxzZSwiSXNJdGFsaWMiOmZhbHNlLCJJc1VuZGVybGluZWQiOmZhbHNlLCJQYXJlbnRTdHlsZSI6bnVsbH0sIkF1dG9TaXplIjowLCJGb3JlZ3JvdW5kIjp7IiRpZCI6Ijc2IiwiQ29sb3IiOnsiJGlkIjoiNzciLCJBIjoyNTUsIlIiOjY4LCJHIjo4NCwiQiI6MTA2fX0sIk1heFdpZHRoIjoyMDAuMCwiTWF4SGVpZ2h0IjoiSW5maW5pdHkiLCJTbWFydEZvcmVncm91bmRJc0FjdGl2ZSI6ZmFsc2UsIkhvcml6b250YWxBbGlnbm1lbnQiOjAsIlZlcnRpY2FsQWxpZ25tZW50IjowLCJTbWFydEZvcmVncm91bmQiOm51bGw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RGVmYXVsdFRhc2tTdHlsZSI6eyIkaWQiOiI4MiIsIlNoYXBlIjoyLCJTaGFwZVRoaWNrbmVzcyI6MSwiRHVyYXRpb25Gb3JtYXQiOjAsIkluY2x1ZGVOb25Xb3JraW5nRGF5c0luRHVyYXRpb24iOmZhbHNlLCJQZXJjZW50YWdlQ29tcGxldGVTdHlsZSI6eyIkaWQiOiI4MyIsIkZvbnRTZXR0aW5ncyI6eyIkaWQiOiI4NCIsIkZvbnRTaXplIjoxMCwiRm9udE5hbWUiOiJDYWxpYnJpIiwiSXNCb2xkIjpmYWxzZSwiSXNJdGFsaWMiOmZhbHNlLCJJc1VuZGVybGluZWQiOmZhbHNlLCJQYXJlbnRTdHlsZSI6bnVsbH0sIkF1dG9TaXplIjowLCJGb3JlZ3JvdW5kIjp7IiRpZCI6Ijg1IiwiQ29sb3IiOnsiJGlkIjoiODYiLCJBIjoyNTUsIlIiOjIzNywiRyI6MTI1LCJCIjo0OX19LCJNYXhXaWR0aCI6MjAwLjAsIk1heEhlaWdodCI6IkluZmluaXR5IiwiU21hcnRGb3JlZ3JvdW5kSXNBY3RpdmUiOmZhbHNlLCJIb3Jpem9udGFsQWxpZ25tZW50IjowLCJWZXJ0aWNhbEFsaWdubWVudCI6MCwiU21hcnRGb3JlZ3JvdW5kIjpudWxsLCJNYXJnaW4iOnsiJGlkIjoiODciLCJUb3AiOjAsIkxlZnQiOjAsIlJpZ2h0IjowLCJCb3R0b20iOjB9LCJQYWRkaW5nIjp7IiRpZCI6Ijg4IiwiVG9wIjowLCJMZWZ0IjowLCJSaWdodCI6MCwiQm90dG9tIjowfSwiQmFja2dyb3VuZCI6eyIkaWQiOiI4OSIsIkNvbG9yIjp7IiRyZWYiOiIyMCJ9fSwiSXNWaXNpYmxlIjp0cnVlLCJXaWR0aCI6MC4wLCJIZWlnaHQiOjAuMCwiQm9yZGVyU3R5bGUiOm51bGwsIlBhcmVudFN0eWxlIjpudWxsfSwiRHVyYXRpb25TdHlsZSI6eyIkaWQiOiI5MCIsIkZvbnRTZXR0aW5ncyI6eyIkaWQiOiI5MSIsIkZvbnRTaXplIjoxMCwiRm9udE5hbWUiOiJDYWxpYnJpIiwiSXNCb2xkIjpmYWxzZSwiSXNJdGFsaWMiOmZhbHNlLCJJc1VuZGVybGluZWQiOmZhbHNlLCJQYXJlbnRTdHlsZSI6bnVsbH0sIkF1dG9TaXplIjowLCJGb3JlZ3JvdW5kIjp7IiRpZCI6IjkyIiwiQ29sb3IiOnsiJGlkIjoiOTMiLCJBIjoyNTUsIlIiOjIzNywiRyI6MTI1LCJCIjo0OX19LCJNYXhXaWR0aCI6MjAwLjAsIk1heEhlaWdodCI6IkluZmluaXR5IiwiU21hcnRGb3JlZ3JvdW5kSXNBY3RpdmUiOmZhbHNlLCJIb3Jpem9udGFsQWxpZ25tZW50IjowLCJWZXJ0aWNhbEFsaWdubWVudCI6MCwiU21hcnRGb3JlZ3JvdW5kIjpudWxsLCJNYXJnaW4iOnsiJGlkIjoiOTQiLCJUb3AiOjAsIkxlZnQiOjAsIlJpZ2h0IjowLCJCb3R0b20iOjB9LCJQYWRkaW5nIjp7IiRpZCI6Ijk1IiwiVG9wIjowLCJMZWZ0IjowLCJSaWdodCI6MCwiQm90dG9tIjowfSwiQmFja2dyb3VuZCI6eyIkaWQiOiI5NiIsIkNvbG9yIjp7IiRyZWYiOiIyMCJ9fSwiSXNWaXNpYmxlIjp0cnVlLCJXaWR0aCI6MC4wLCJIZWlnaHQiOjAuMCwiQm9yZGVyU3R5bGUiOm51bGwsIlBhcmVudFN0eWxlIjpudWxsfSwiSG9yaXpvbnRhbENvbm5lY3RvclN0eWxlIjp7IiRpZCI6Ijk3IiwiTGluZUNvbG9yIjp7IiRpZCI6Ijk4IiwiJHR5cGUiOiJOTFJFLkNvbW1vbi5Eb20uU29saWRDb2xvckJydXNoLCBOTFJFLkNvbW1vbiIsIkNvbG9yIjp7IiRpZCI6Ijk5IiwiQSI6MjU1LCJSIjoyMDQsIkciOjIwNCwiQiI6MjA0fX0sIkxpbmVXZWlnaHQiOjEuMCwiTGluZVR5cGUiOjAsIlBhcmVudFN0eWxlIjpudWxsfSwiVmVydGljYWxDb25uZWN0b3JTdHlsZSI6eyIkaWQiOiIxMDAiLCJMaW5lQ29sb3IiOnsiJGlkIjoiMTAxIiwiJHR5cGUiOiJOTFJFLkNvbW1vbi5Eb20uU29saWRDb2xvckJydXNoLCBOTFJFLkNvbW1vbiIsIkNvbG9yIjp7IiRpZCI6IjEwMiIsIkEiOjI1NSwiUiI6MjA0LCJHIjoyMDQsIkIiOjIwNH1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MTAzIiwiTWFyZ2luIjp7IiRpZCI6IjEwNCIsIlRvcCI6MCwiTGVmdCI6NCwiUmlnaHQiOjQsIkJvdHRvbSI6MH0sIlBhZGRpbmciOnsiJGlkIjoiMTA1IiwiVG9wIjowLCJMZWZ0IjowLCJSaWdodCI6MCwiQm90dG9tIjowfSwiQmFja2dyb3VuZCI6eyIkaWQiOiIxMDYiLCJDb2xvciI6eyIkaWQiOiIxMDciLCJBIjoyNTUsIlIiOjAsIkciOjExNCwiQiI6MTg4fX0sIklzVmlzaWJsZSI6dHJ1ZSwiV2lkdGgiOjAuMCwiSGVpZ2h0IjoxNi4wLCJCb3JkZXJTdHlsZSI6eyIkaWQiOiIxMDgiLCJMaW5lQ29sb3IiOnsiJGlkIjoiMTA5IiwiJHR5cGUiOiJOTFJFLkNvbW1vbi5Eb20uU29saWRDb2xvckJydXNoLCBOTFJFLkNvbW1vbiIsIkNvbG9yIjp7IiRpZCI6IjExMCIsIkEiOjI1NSwiUiI6MjU1LCJHIjowLCJCIjowfX0sIkxpbmVXZWlnaHQiOjAuMCwiTGluZVR5cGUiOjAsIlBhcmVudFN0eWxlIjpudWxsfSwiUGFyZW50U3R5bGUiOm51bGx9LCJUaXRsZVN0eWxlIjp7IiRpZCI6IjExMSIsIkZvbnRTZXR0aW5ncyI6eyIkaWQiOiIxMTIiLCJGb250U2l6ZSI6MTEsIkZvbnROYW1lIjoiQ2FsaWJyaSIsIklzQm9sZCI6dHJ1ZSwiSXNJdGFsaWMiOmZhbHNlLCJJc1VuZGVybGluZWQiOmZhbHNlLCJQYXJlbnRTdHlsZSI6bnVsbH0sIkF1dG9TaXplIjowLCJGb3JlZ3JvdW5kIjp7IiRpZCI6IjExMyIsIkNvbG9yIjp7IiRpZCI6IjExNCIsIkEiOjI1NSwiUiI6MCwiRyI6MCwiQiI6MH19LCJNYXhXaWR0aCI6OTYwLjAsIk1heEhlaWdodCI6IkluZmluaXR5IiwiU21hcnRGb3JlZ3JvdW5kSXNBY3RpdmUiOmZhbHNlLCJIb3Jpem9udGFsQWxpZ25tZW50IjoxLCJWZXJ0aWNhbEFsaWdubWVudCI6MCwiU21hcnRGb3JlZ3JvdW5kIjpudWxsLCJNYXJnaW4iOnsiJGlkIjoiMTE1IiwiVG9wIjowLCJMZWZ0IjowLCJSaWdodCI6MCwiQm90dG9tIjowfSwiUGFkZGluZyI6eyIkaWQiOiIxMTYiLCJUb3AiOjAsIkxlZnQiOjAsIlJpZ2h0IjowLCJCb3R0b20iOjB9LCJCYWNrZ3JvdW5kIjp7IiRpZCI6IjExNyIsIkNvbG9yIjp7IiRyZWYiOiIyMCJ9fSwiSXNWaXNpYmxlIjp0cnVlLCJXaWR0aCI6MC4wLCJIZWlnaHQiOjAuMCwiQm9yZGVyU3R5bGUiOm51bGwsIlBhcmVudFN0eWxlIjpudWxsfSwiRGF0ZVN0eWxlIjp7IiRpZCI6IjExOCIsIkZvbnRTZXR0aW5ncyI6eyIkaWQiOiIxMTkiLCJGb250U2l6ZSI6MTAsIkZvbnROYW1lIjoiQ2FsaWJyaSIsIklzQm9sZCI6ZmFsc2UsIklzSXRhbGljIjpmYWxzZSwiSXNVbmRlcmxpbmVkIjpmYWxzZSwiUGFyZW50U3R5bGUiOm51bGx9LCJBdXRvU2l6ZSI6MCwiRm9yZWdyb3VuZCI6eyIkaWQiOiIxMjAiLCJDb2xvciI6eyIkaWQiOiIxMjEiLCJBIjoyNTUsIlIiOjY4LCJHIjo4NCwiQiI6MTA2fX0sIk1heFdpZHRoIjoyMDAuMCwiTWF4SGVpZ2h0IjoiSW5maW5pdHkiLCJTbWFydEZvcmVncm91bmRJc0FjdGl2ZSI6ZmFsc2UsIkhvcml6b250YWxBbGlnbm1lbnQiOjAsIlZlcnRpY2FsQWxpZ25tZW50IjowLCJTbWFydEZvcmVncm91bmQiOm51bGwsIk1hcmdpbiI6eyIkaWQiOiIxMjIiLCJUb3AiOjAsIkxlZnQiOjAsIlJpZ2h0IjowLCJCb3R0b20iOjB9LCJQYWRkaW5nIjp7IiRpZCI6IjEyMyIsIlRvcCI6MCwiTGVmdCI6MCwiUmlnaHQiOjAsIkJvdHRvbSI6MH0sIkJhY2tncm91bmQiOnsiJGlkIjoiMTI0IiwiQ29sb3IiOnsiJHJlZiI6IjIwIn19LCJJc1Zpc2libGUiOnRydWUsIldpZHRoIjowLjAsIkhlaWdodCI6MC4wLCJCb3JkZXJTdHlsZSI6bnVsbCwiUGFyZW50U3R5bGUiOm51bGx9LCJEYXRlRm9ybWF0Ijp7IiRpZCI6IjEyNS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CwiX2V4cGxpY2l0bHlTZXQiOnsiJGlkIjoiMTI2IiwiU2hhcGVTdHlsZSI6ZmFsc2UsIlRpdGxlU3R5bGUiOmZhbHNlLCJEYXRlU3R5bGUiOmZhbHNlLCJIb3Jpem9udGFsQ29ubmVjdG9yU3R5bGUiOmZhbHNlLCJWZXJ0aWNhbENvbm5lY3RvclN0eWxlIjpmYWxzZSwiUGVyY2VudGFnZUNvbXBsZXRlU2hhcGVPcGFjaXR5IjpmYWxzZSwiRHVyYXRpb25Gb3JtYXQiOmZhbHNlLCJEdXJhdGlvblBvc2l0aW9uIjpmYWxzZSwiRW5kRGF0ZVBvc2l0aW9uIjpmYWxzZSwiSXNCZWxvd1RpbWViYW5kIjpmYWxzZSwiUGVyY2VudGFnZUNvbXBsZXRlZFBvc2l0aW9uIjpmYWxzZSwiU2hhcGUiOmZhbHNlLCJTaGFwZVRoaWNrbmVzcyI6ZmFsc2UsIlNwYWNpbmciOmZhbHNlLCJTdGFydERhdGVQb3NpdGlvbiI6ZmFsc2UsIlRpdGxlUG9zaXRpb24iOmZhbHNlLCJEYXRlRm9ybWF0IjpmYWxzZSwiSXNWaXNpYmxlIjpmYWxzZSwiTWFyZ2luIjpmYWxzZX19LCJTaG93RWxhcHNlZFRpbWVHcmFkaWVudFN0eWxlIjpmYWxzZX0sIlNjYWxlIjp7IiRpZCI6IjEyNyIsIlN0YXJ0RGF0ZSI6IjAwMDEtMDEtMDFUMDA6MDA6MDAiLCJFbmREYXRlIjoiMjAxOS0wMi0wOFQyMzo1OTowMCIsIkZvcm1hdCI6Ik1NTSIsIlR5cGUiOjIsIkF1dG9EYXRlUmFuZ2UiOnRydWUsIldvcmtpbmdEYXlzIjoxMjcsIlRvZGF5TWFya2VyVGV4dCI6IlRvZGF5IiwiQXV0b1NjYWxlVHlwZSI6dHJ1ZX0sIk1pbGVzdG9uZXMiOltdLCJUYXNrcyI6W3siJGlkIjoiMTI4IiwiR3JvdXBOYW1lIjpudWxsLCJTdGFydERhdGUiOiIyMDE4LTExLTA1VDAwOjAwOjAwIiwiRW5kRGF0ZSI6IjIwMTgtMTItMDlUMjM6NTk6MDAiLCJQZXJjZW50YWdlQ29tcGxldGUiOm51bGwsIlN0eWxlIjp7IiRpZCI6IjEyOSIsIlNoYXBlIjoyLCJTaGFwZVRoaWNrbmVzcyI6MSwiRHVyYXRpb25Gb3JtYXQiOjAsIkluY2x1ZGVOb25Xb3JraW5nRGF5c0luRHVyYXRpb24iOmZhbHNlLCJQZXJjZW50YWdlQ29tcGxldGVTdHlsZSI6eyIkaWQiOiIxMzAiLCJGb250U2V0dGluZ3MiOnsiJGlkIjoiMTMxIiwiRm9udFNpemUiOjEwLCJGb250TmFtZSI6IkNhbGlicmkiLCJJc0JvbGQiOmZhbHNlLCJJc0l0YWxpYyI6ZmFsc2UsIklzVW5kZXJsaW5lZCI6ZmFsc2UsIlBhcmVudFN0eWxlIjpudWxsfSwiQXV0b1NpemUiOjAsIkZvcmVncm91bmQiOnsiJGlkIjoiMTMyIiwiQ29sb3IiOnsiJHJlZiI6Ijg2In19LCJNYXhXaWR0aCI6MjAwLjAsIk1heEhlaWdodCI6IkluZmluaXR5IiwiU21hcnRGb3JlZ3JvdW5kSXNBY3RpdmUiOmZhbHNlLCJIb3Jpem9udGFsQWxpZ25tZW50IjowLCJWZXJ0aWNhbEFsaWdubWVudCI6MCwiU21hcnRGb3JlZ3JvdW5kIjpudWxsLCJNYXJnaW4iOnsiJGlkIjoiMTMzIiwiVG9wIjowLCJMZWZ0IjowLCJSaWdodCI6MCwiQm90dG9tIjowfSwiUGFkZGluZyI6eyIkaWQiOiIxMzQiLCJUb3AiOjAsIkxlZnQiOjAsIlJpZ2h0IjowLCJCb3R0b20iOjB9LCJCYWNrZ3JvdW5kIjp7IiRyZWYiOiI4OSJ9LCJJc1Zpc2libGUiOnRydWUsIldpZHRoIjowLjAsIkhlaWdodCI6MC4wLCJCb3JkZXJTdHlsZSI6eyIkaWQiOiIxMzUiLCJMaW5lQ29sb3IiOm51bGwsIkxpbmVXZWlnaHQiOjAuMCwiTGluZVR5cGUiOjAsIlBhcmVudFN0eWxlIjpudWxsfSwiUGFyZW50U3R5bGUiOm51bGx9LCJEdXJhdGlvblN0eWxlIjp7IiRpZCI6IjEzNiIsIkZvbnRTZXR0aW5ncyI6eyIkaWQiOiIxMzciLCJGb250U2l6ZSI6MTAsIkZvbnROYW1lIjoiQ2FsaWJyaSIsIklzQm9sZCI6ZmFsc2UsIklzSXRhbGljIjpmYWxzZSwiSXNVbmRlcmxpbmVkIjpmYWxzZSwiUGFyZW50U3R5bGUiOm51bGx9LCJBdXRvU2l6ZSI6MCwiRm9yZWdyb3VuZCI6eyIkaWQiOiIxMzgiLCJDb2xvciI6eyIkcmVmIjoiOTMifX0sIk1heFdpZHRoIjoyMDAuMCwiTWF4SGVpZ2h0IjoiSW5maW5pdHkiLCJTbWFydEZvcmVncm91bmRJc0FjdGl2ZSI6ZmFsc2UsIkhvcml6b250YWxBbGlnbm1lbnQiOjAsIlZlcnRpY2FsQWxpZ25tZW50IjowLCJTbWFydEZvcmVncm91bmQiOm51bGwsIk1hcmdpbiI6eyIkaWQiOiIxMzkiLCJUb3AiOjAsIkxlZnQiOjAsIlJpZ2h0IjowLCJCb3R0b20iOjB9LCJQYWRkaW5nIjp7IiRpZCI6IjE0MCIsIlRvcCI6MCwiTGVmdCI6MCwiUmlnaHQiOjAsIkJvdHRvbSI6MH0sIkJhY2tncm91bmQiOnsiJHJlZiI6Ijk2In0sIklzVmlzaWJsZSI6dHJ1ZSwiV2lkdGgiOjAuMCwiSGVpZ2h0IjowLjAsIkJvcmRlclN0eWxlIjp7IiRpZCI6IjE0MSIsIkxpbmVDb2xvciI6bnVsbCwiTGluZVdlaWdodCI6MC4wLCJMaW5lVHlwZSI6MCwiUGFyZW50U3R5bGUiOm51bGx9LCJQYXJlbnRTdHlsZSI6bnVsbH0sIkhvcml6b250YWxDb25uZWN0b3JTdHlsZSI6eyIkaWQiOiIxNDIiLCJMaW5lQ29sb3IiOnsiJHJlZiI6Ijk4In0sIkxpbmVXZWlnaHQiOjEuMCwiTGluZVR5cGUiOjAsIlBhcmVudFN0eWxlIjpudWxsfSwiVmVydGljYWxDb25uZWN0b3JTdHlsZSI6eyIkaWQiOiIxNDMiLCJMaW5lQ29sb3IiOnsiJHJlZiI6IjEwMSJ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MTQ0IiwiTWFyZ2luIjp7IiRpZCI6IjE0NSIsIlRvcCI6MCwiTGVmdCI6NCwiUmlnaHQiOjQsIkJvdHRvbSI6MH0sIlBhZGRpbmciOnsiJGlkIjoiMTQ2IiwiVG9wIjowLCJMZWZ0IjowLCJSaWdodCI6MCwiQm90dG9tIjowfSwiQmFja2dyb3VuZCI6eyIkaWQiOiIxNDciLCJDb2xvciI6eyIkaWQiOiIxNDgiLCJBIjoyNTUsIlIiOjQ5LCJHIjo5OSwiQiI6MTg0fX0sIklzVmlzaWJsZSI6dHJ1ZSwiV2lkdGgiOjAuMCwiSGVpZ2h0IjoxNi4wLCJCb3JkZXJTdHlsZSI6eyIkaWQiOiIxNDkiLCJMaW5lQ29sb3IiOnsiJHJlZiI6IjEwOSJ9LCJMaW5lV2VpZ2h0IjowLjAsIkxpbmVUeXBlIjowLCJQYXJlbnRTdHlsZSI6bnVsbH0sIlBhcmVudFN0eWxlIjpudWxsfSwiVGl0bGVTdHlsZSI6eyIkaWQiOiIxNTAiLCJGb250U2V0dGluZ3MiOnsiJGlkIjoiMTUxIiwiRm9udFNpemUiOjExLCJGb250TmFtZSI6IkNhbGlicmkiLCJJc0JvbGQiOnRydWUsIklzSXRhbGljIjpmYWxzZSwiSXNVbmRlcmxpbmVkIjpmYWxzZSwiUGFyZW50U3R5bGUiOm51bGx9LCJBdXRvU2l6ZSI6MCwiRm9yZWdyb3VuZCI6eyIkaWQiOiIxNTIiLCJDb2xvciI6eyIkcmVmIjoiMTE0In19LCJNYXhXaWR0aCI6OTYwLjAsIk1heEhlaWdodCI6IkluZmluaXR5IiwiU21hcnRGb3JlZ3JvdW5kSXNBY3RpdmUiOmZhbHNlLCJIb3Jpem9udGFsQWxpZ25tZW50IjoxLCJWZXJ0aWNhbEFsaWdubWVudCI6MCwiU21hcnRGb3JlZ3JvdW5kIjpudWxsLCJNYXJnaW4iOnsiJGlkIjoiMTUzIiwiVG9wIjowLCJMZWZ0IjowLCJSaWdodCI6MCwiQm90dG9tIjowfSwiUGFkZGluZyI6eyIkaWQiOiIxNTQiLCJUb3AiOjAsIkxlZnQiOjAsIlJpZ2h0IjowLCJCb3R0b20iOjB9LCJCYWNrZ3JvdW5kIjp7IiRyZWYiOiIxMTcifSwiSXNWaXNpYmxlIjp0cnVlLCJXaWR0aCI6MC4wLCJIZWlnaHQiOjAuMCwiQm9yZGVyU3R5bGUiOnsiJGlkIjoiMTU1IiwiTGluZUNvbG9yIjpudWxsLCJMaW5lV2VpZ2h0IjowLjAsIkxpbmVUeXBlIjowLCJQYXJlbnRTdHlsZSI6bnVsbH0sIlBhcmVudFN0eWxlIjpudWxsfSwiRGF0ZVN0eWxlIjp7IiRpZCI6IjE1NiIsIkZvbnRTZXR0aW5ncyI6eyIkaWQiOiIxNTciLCJGb250U2l6ZSI6MTAsIkZvbnROYW1lIjoiQ2FsaWJyaSIsIklzQm9sZCI6ZmFsc2UsIklzSXRhbGljIjpmYWxzZSwiSXNVbmRlcmxpbmVkIjpmYWxzZSwiUGFyZW50U3R5bGUiOm51bGx9LCJBdXRvU2l6ZSI6MCwiRm9yZWdyb3VuZCI6eyIkaWQiOiIxNTgiLCJDb2xvciI6eyIkcmVmIjoiMTIxIn19LCJNYXhXaWR0aCI6MjAwLjAsIk1heEhlaWdodCI6IkluZmluaXR5IiwiU21hcnRGb3JlZ3JvdW5kSXNBY3RpdmUiOmZhbHNlLCJIb3Jpem9udGFsQWxpZ25tZW50IjowLCJWZXJ0aWNhbEFsaWdubWVudCI6MCwiU21hcnRGb3JlZ3JvdW5kIjpudWxsLCJNYXJnaW4iOnsiJGlkIjoiMTU5IiwiVG9wIjowLCJMZWZ0IjowLCJSaWdodCI6MCwiQm90dG9tIjowfSwiUGFkZGluZyI6eyIkaWQiOiIxNjAiLCJUb3AiOjAsIkxlZnQiOjAsIlJpZ2h0IjowLCJCb3R0b20iOjB9LCJCYWNrZ3JvdW5kIjp7IiRyZWYiOiIxMjQifSwiSXNWaXNpYmxlIjp0cnVlLCJXaWR0aCI6MC4wLCJIZWlnaHQiOjAuMCwiQm9yZGVyU3R5bGUiOnsiJGlkIjoiMTYxIiwiTGluZUNvbG9yIjpudWxsLCJMaW5lV2VpZ2h0IjowLjAsIkxpbmVUeXBlIjowLCJQYXJlbnRTdHlsZSI6bnVsbH0sIlBhcmVudFN0eWxlIjpudWxsfSwiRGF0ZUZvcm1hdCI6eyIkaWQiOiIxNjIiLCJGb3JtYXRTdHJpbmciOiJNL2QveXl5eS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SwiU21hcnREdXJhdGlvbkFjdGl2YXRlZCI6ZmFsc2UsIkRhdGVGb3JtYXQiOnsiJHJlZiI6IjE2MiJ9LCJJZCI6IjA3OTE1YWM0LTMyMjYtNGYyMC05OGFmLTJhZjJjMDI1ZTE4MyIsIkltcG9ydElkIjpudWxsLCJUaXRsZSI6IkFwcCBEZXZlbG9wbWVudCIsIk5vdGUiOm51bGwsIkh5cGVybGluayI6bnVsbCwiSXNDaGFuZ2VkIjpmYWxzZSwiSXNOZXciOmZhbHNlfSx7IiRpZCI6IjE2MyIsIkdyb3VwTmFtZSI6bnVsbCwiU3RhcnREYXRlIjoiMjAxOC0xMi0wOVQwMDowMDowMCIsIkVuZERhdGUiOiIyMDE4LTEyLTIxVDIzOjU5OjAwIiwiUGVyY2VudGFnZUNvbXBsZXRlIjpudWxsLCJTdHlsZSI6eyIkaWQiOiIxNjQiLCJTaGFwZSI6MiwiU2hhcGVUaGlja25lc3MiOjEsIkR1cmF0aW9uRm9ybWF0IjowLCJJbmNsdWRlTm9uV29ya2luZ0RheXNJbkR1cmF0aW9uIjpmYWxzZSwiUGVyY2VudGFnZUNvbXBsZXRlU3R5bGUiOnsiJGlkIjoiMTY1IiwiRm9udFNldHRpbmdzIjp7IiRpZCI6IjE2NiIsIkZvbnRTaXplIjoxMCwiRm9udE5hbWUiOiJDYWxpYnJpIiwiSXNCb2xkIjpmYWxzZSwiSXNJdGFsaWMiOmZhbHNlLCJJc1VuZGVybGluZWQiOmZhbHNlLCJQYXJlbnRTdHlsZSI6bnVsbH0sIkF1dG9TaXplIjowLCJGb3JlZ3JvdW5kIjp7IiRpZCI6IjE2NyIsIkNvbG9yIjp7IiRyZWYiOiI4NiJ9fSwiTWF4V2lkdGgiOjIwMC4wLCJNYXhIZWlnaHQiOiJJbmZpbml0eSIsIlNtYXJ0Rm9yZWdyb3VuZElzQWN0aXZlIjpmYWxzZSwiSG9yaXpvbnRhbEFsaWdubWVudCI6MCwiVmVydGljYWxBbGlnbm1lbnQiOjAsIlNtYXJ0Rm9yZWdyb3VuZCI6bnVsbCwiTWFyZ2luIjp7IiRpZCI6IjE2OCIsIlRvcCI6MCwiTGVmdCI6MCwiUmlnaHQiOjAsIkJvdHRvbSI6MH0sIlBhZGRpbmciOnsiJGlkIjoiMTY5IiwiVG9wIjowLCJMZWZ0IjowLCJSaWdodCI6MCwiQm90dG9tIjowfSwiQmFja2dyb3VuZCI6eyIkcmVmIjoiODkifSwiSXNWaXNpYmxlIjp0cnVlLCJXaWR0aCI6MC4wLCJIZWlnaHQiOjAuMCwiQm9yZGVyU3R5bGUiOnsiJGlkIjoiMTcwIiwiTGluZUNvbG9yIjpudWxsLCJMaW5lV2VpZ2h0IjowLjAsIkxpbmVUeXBlIjowLCJQYXJlbnRTdHlsZSI6bnVsbH0sIlBhcmVudFN0eWxlIjpudWxsfSwiRHVyYXRpb25TdHlsZSI6eyIkaWQiOiIxNzEiLCJGb250U2V0dGluZ3MiOnsiJGlkIjoiMTcyIiwiRm9udFNpemUiOjEwLCJGb250TmFtZSI6IkNhbGlicmkiLCJJc0JvbGQiOmZhbHNlLCJJc0l0YWxpYyI6ZmFsc2UsIklzVW5kZXJsaW5lZCI6ZmFsc2UsIlBhcmVudFN0eWxlIjpudWxsfSwiQXV0b1NpemUiOjAsIkZvcmVncm91bmQiOnsiJGlkIjoiMTczIiwiQ29sb3IiOnsiJHJlZiI6IjkzIn19LCJNYXhXaWR0aCI6MjAwLjAsIk1heEhlaWdodCI6IkluZmluaXR5IiwiU21hcnRGb3JlZ3JvdW5kSXNBY3RpdmUiOmZhbHNlLCJIb3Jpem9udGFsQWxpZ25tZW50IjowLCJWZXJ0aWNhbEFsaWdubWVudCI6MCwiU21hcnRGb3JlZ3JvdW5kIjpudWxsLCJNYXJnaW4iOnsiJGlkIjoiMTc0IiwiVG9wIjowLCJMZWZ0IjowLCJSaWdodCI6MCwiQm90dG9tIjowfSwiUGFkZGluZyI6eyIkaWQiOiIxNzUiLCJUb3AiOjAsIkxlZnQiOjAsIlJpZ2h0IjowLCJCb3R0b20iOjB9LCJCYWNrZ3JvdW5kIjp7IiRyZWYiOiI5NiJ9LCJJc1Zpc2libGUiOnRydWUsIldpZHRoIjowLjAsIkhlaWdodCI6MC4wLCJCb3JkZXJTdHlsZSI6eyIkaWQiOiIxNzYiLCJMaW5lQ29sb3IiOm51bGwsIkxpbmVXZWlnaHQiOjAuMCwiTGluZVR5cGUiOjAsIlBhcmVudFN0eWxlIjpudWxsfSwiUGFyZW50U3R5bGUiOm51bGx9LCJIb3Jpem9udGFsQ29ubmVjdG9yU3R5bGUiOnsiJGlkIjoiMTc3IiwiTGluZUNvbG9yIjp7IiRyZWYiOiI5OCJ9LCJMaW5lV2VpZ2h0IjoxLjAsIkxpbmVUeXBlIjowLCJQYXJlbnRTdHlsZSI6bnVsbH0sIlZlcnRpY2FsQ29ubmVjdG9yU3R5bGUiOnsiJGlkIjoiMTc4IiwiTGluZUNvbG9yIjp7IiRyZWYiOiIxMDEifSwiTGluZVdlaWdodCI6MC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E3OSIsIk1hcmdpbiI6eyIkaWQiOiIxODAiLCJUb3AiOjAsIkxlZnQiOjQsIlJpZ2h0Ijo0LCJCb3R0b20iOjB9LCJQYWRkaW5nIjp7IiRpZCI6IjE4MSIsIlRvcCI6MCwiTGVmdCI6MCwiUmlnaHQiOjAsIkJvdHRvbSI6MH0sIkJhY2tncm91bmQiOnsiJGlkIjoiMTgyIiwiQ29sb3IiOnsiJGlkIjoiMTgzIiwiQSI6MjU1LCJSIjo0OSwiRyI6OTksIkIiOjE4NH19LCJJc1Zpc2libGUiOnRydWUsIldpZHRoIjowLjAsIkhlaWdodCI6MTYuMCwiQm9yZGVyU3R5bGUiOnsiJGlkIjoiMTg0IiwiTGluZUNvbG9yIjp7IiRyZWYiOiIxMDkifSwiTGluZVdlaWdodCI6MC4wLCJMaW5lVHlwZSI6MCwiUGFyZW50U3R5bGUiOm51bGx9LCJQYXJlbnRTdHlsZSI6bnVsbH0sIlRpdGxlU3R5bGUiOnsiJGlkIjoiMTg1IiwiRm9udFNldHRpbmdzIjp7IiRpZCI6IjE4NiIsIkZvbnRTaXplIjoxMSwiRm9udE5hbWUiOiJDYWxpYnJpIiwiSXNCb2xkIjp0cnVlLCJJc0l0YWxpYyI6ZmFsc2UsIklzVW5kZXJsaW5lZCI6ZmFsc2UsIlBhcmVudFN0eWxlIjpudWxsfSwiQXV0b1NpemUiOjAsIkZvcmVncm91bmQiOnsiJGlkIjoiMTg3IiwiQ29sb3IiOnsiJHJlZiI6IjExNCJ9fSwiTWF4V2lkdGgiOjk2MC4wLCJNYXhIZWlnaHQiOiJJbmZpbml0eSIsIlNtYXJ0Rm9yZWdyb3VuZElzQWN0aXZlIjpmYWxzZSwiSG9yaXpvbnRhbEFsaWdubWVudCI6MSwiVmVydGljYWxBbGlnbm1lbnQiOjAsIlNtYXJ0Rm9yZWdyb3VuZCI6bnVsbCwiTWFyZ2luIjp7IiRpZCI6IjE4OCIsIlRvcCI6MCwiTGVmdCI6MCwiUmlnaHQiOjAsIkJvdHRvbSI6MH0sIlBhZGRpbmciOnsiJGlkIjoiMTg5IiwiVG9wIjowLCJMZWZ0IjowLCJSaWdodCI6MCwiQm90dG9tIjowfSwiQmFja2dyb3VuZCI6eyIkcmVmIjoiMTE3In0sIklzVmlzaWJsZSI6dHJ1ZSwiV2lkdGgiOjAuMCwiSGVpZ2h0IjowLjAsIkJvcmRlclN0eWxlIjp7IiRpZCI6IjE5MCIsIkxpbmVDb2xvciI6bnVsbCwiTGluZVdlaWdodCI6MC4wLCJMaW5lVHlwZSI6MCwiUGFyZW50U3R5bGUiOm51bGx9LCJQYXJlbnRTdHlsZSI6bnVsbH0sIkRhdGVTdHlsZSI6eyIkaWQiOiIxOTEiLCJGb250U2V0dGluZ3MiOnsiJGlkIjoiMTkyIiwiRm9udFNpemUiOjEwLCJGb250TmFtZSI6IkNhbGlicmkiLCJJc0JvbGQiOmZhbHNlLCJJc0l0YWxpYyI6ZmFsc2UsIklzVW5kZXJsaW5lZCI6ZmFsc2UsIlBhcmVudFN0eWxlIjpudWxsfSwiQXV0b1NpemUiOjAsIkZvcmVncm91bmQiOnsiJGlkIjoiMTkzIiwiQ29sb3IiOnsiJHJlZiI6IjEyMSJ9fSwiTWF4V2lkdGgiOjIwMC4wLCJNYXhIZWlnaHQiOiJJbmZpbml0eSIsIlNtYXJ0Rm9yZWdyb3VuZElzQWN0aXZlIjpmYWxzZSwiSG9yaXpvbnRhbEFsaWdubWVudCI6MCwiVmVydGljYWxBbGlnbm1lbnQiOjAsIlNtYXJ0Rm9yZWdyb3VuZCI6bnVsbCwiTWFyZ2luIjp7IiRpZCI6IjE5NCIsIlRvcCI6MCwiTGVmdCI6MCwiUmlnaHQiOjAsIkJvdHRvbSI6MH0sIlBhZGRpbmciOnsiJGlkIjoiMTk1IiwiVG9wIjowLCJMZWZ0IjowLCJSaWdodCI6MCwiQm90dG9tIjowfSwiQmFja2dyb3VuZCI6eyIkcmVmIjoiMTI0In0sIklzVmlzaWJsZSI6dHJ1ZSwiV2lkdGgiOjAuMCwiSGVpZ2h0IjowLjAsIkJvcmRlclN0eWxlIjp7IiRpZCI6IjE5NiIsIkxpbmVDb2xvciI6bnVsbCwiTGluZVdlaWdodCI6MC4wLCJMaW5lVHlwZSI6MCwiUGFyZW50U3R5bGUiOm51bGx9LCJQYXJlbnRTdHlsZSI6bnVsbH0sIkRhdGVGb3JtYXQiOnsiJGlkIjoiMTk3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IsIlNtYXJ0RHVyYXRpb25BY3RpdmF0ZWQiOmZhbHNlLCJEYXRlRm9ybWF0Ijp7IiRyZWYiOiIxOTcifSwiSWQiOiI5NDQxZDA4OC0xYWY2LTQ3NWYtODZmNC1lMzdjOTJiMDQxNDMiLCJJbXBvcnRJZCI6bnVsbCwiVGl0bGUiOiJTdHVkeSBDb25kdWN0aW9uIiwiTm90ZSI6bnVsbCwiSHlwZXJsaW5rIjpudWxsLCJJc0NoYW5nZWQiOmZhbHNlLCJJc05ldyI6ZmFsc2V9LHsiJGlkIjoiMTk4IiwiR3JvdXBOYW1lIjpudWxsLCJTdGFydERhdGUiOiIyMDE4LTEyLTIxVDAwOjAwOjAwIiwiRW5kRGF0ZSI6IjIwMTktMDEtMzFUMjM6NTk6MDAiLCJQZXJjZW50YWdlQ29tcGxldGUiOm51bGwsIlN0eWxlIjp7IiRpZCI6IjE5OSIsIlNoYXBlIjoyLCJTaGFwZVRoaWNrbmVzcyI6MSwiRHVyYXRpb25Gb3JtYXQiOjAsIkluY2x1ZGVOb25Xb3JraW5nRGF5c0luRHVyYXRpb24iOmZhbHNlLCJQZXJjZW50YWdlQ29tcGxldGVTdHlsZSI6eyIkaWQiOiIyMDAiLCJGb250U2V0dGluZ3MiOnsiJGlkIjoiMjAxIiwiRm9udFNpemUiOjEwLCJGb250TmFtZSI6IkNhbGlicmkiLCJJc0JvbGQiOmZhbHNlLCJJc0l0YWxpYyI6ZmFsc2UsIklzVW5kZXJsaW5lZCI6ZmFsc2UsIlBhcmVudFN0eWxlIjpudWxsfSwiQXV0b1NpemUiOjAsIkZvcmVncm91bmQiOnsiJGlkIjoiMjAyIiwiQ29sb3IiOnsiJHJlZiI6Ijg2In19LCJNYXhXaWR0aCI6MjAwLjAsIk1heEhlaWdodCI6IkluZmluaXR5IiwiU21hcnRGb3JlZ3JvdW5kSXNBY3RpdmUiOmZhbHNlLCJIb3Jpem9udGFsQWxpZ25tZW50IjowLCJWZXJ0aWNhbEFsaWdubWVudCI6MCwiU21hcnRGb3JlZ3JvdW5kIjpudWxsLCJNYXJnaW4iOnsiJGlkIjoiMjAzIiwiVG9wIjowLCJMZWZ0IjowLCJSaWdodCI6MCwiQm90dG9tIjowfSwiUGFkZGluZyI6eyIkaWQiOiIyMDQiLCJUb3AiOjAsIkxlZnQiOjAsIlJpZ2h0IjowLCJCb3R0b20iOjB9LCJCYWNrZ3JvdW5kIjp7IiRyZWYiOiI4OSJ9LCJJc1Zpc2libGUiOnRydWUsIldpZHRoIjowLjAsIkhlaWdodCI6MC4wLCJCb3JkZXJTdHlsZSI6eyIkaWQiOiIyMDUiLCJMaW5lQ29sb3IiOm51bGwsIkxpbmVXZWlnaHQiOjAuMCwiTGluZVR5cGUiOjAsIlBhcmVudFN0eWxlIjpudWxsfSwiUGFyZW50U3R5bGUiOm51bGx9LCJEdXJhdGlvblN0eWxlIjp7IiRpZCI6IjIwNiIsIkZvbnRTZXR0aW5ncyI6eyIkaWQiOiIyMDciLCJGb250U2l6ZSI6MTAsIkZvbnROYW1lIjoiQ2FsaWJyaSIsIklzQm9sZCI6ZmFsc2UsIklzSXRhbGljIjpmYWxzZSwiSXNVbmRlcmxpbmVkIjpmYWxzZSwiUGFyZW50U3R5bGUiOm51bGx9LCJBdXRvU2l6ZSI6MCwiRm9yZWdyb3VuZCI6eyIkaWQiOiIyMDgiLCJDb2xvciI6eyIkcmVmIjoiOTMifX0sIk1heFdpZHRoIjoyMDAuMCwiTWF4SGVpZ2h0IjoiSW5maW5pdHkiLCJTbWFydEZvcmVncm91bmRJc0FjdGl2ZSI6ZmFsc2UsIkhvcml6b250YWxBbGlnbm1lbnQiOjAsIlZlcnRpY2FsQWxpZ25tZW50IjowLCJTbWFydEZvcmVncm91bmQiOm51bGwsIk1hcmdpbiI6eyIkaWQiOiIyMDkiLCJUb3AiOjAsIkxlZnQiOjAsIlJpZ2h0IjowLCJCb3R0b20iOjB9LCJQYWRkaW5nIjp7IiRpZCI6IjIxMCIsIlRvcCI6MCwiTGVmdCI6MCwiUmlnaHQiOjAsIkJvdHRvbSI6MH0sIkJhY2tncm91bmQiOnsiJHJlZiI6Ijk2In0sIklzVmlzaWJsZSI6dHJ1ZSwiV2lkdGgiOjAuMCwiSGVpZ2h0IjowLjAsIkJvcmRlclN0eWxlIjp7IiRpZCI6IjIxMSIsIkxpbmVDb2xvciI6bnVsbCwiTGluZVdlaWdodCI6MC4wLCJMaW5lVHlwZSI6MCwiUGFyZW50U3R5bGUiOm51bGx9LCJQYXJlbnRTdHlsZSI6bnVsbH0sIkhvcml6b250YWxDb25uZWN0b3JTdHlsZSI6eyIkaWQiOiIyMTIiLCJMaW5lQ29sb3IiOnsiJHJlZiI6Ijk4In0sIkxpbmVXZWlnaHQiOjEuMCwiTGluZVR5cGUiOjAsIlBhcmVudFN0eWxlIjpudWxsfSwiVmVydGljYWxDb25uZWN0b3JTdHlsZSI6eyIkaWQiOiIyMTMiLCJMaW5lQ29sb3IiOnsiJHJlZiI6IjEwMSJ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MjE0IiwiTWFyZ2luIjp7IiRpZCI6IjIxNSIsIlRvcCI6MCwiTGVmdCI6NCwiUmlnaHQiOjQsIkJvdHRvbSI6MH0sIlBhZGRpbmciOnsiJGlkIjoiMjE2IiwiVG9wIjowLCJMZWZ0IjowLCJSaWdodCI6MCwiQm90dG9tIjowfSwiQmFja2dyb3VuZCI6eyIkaWQiOiIyMTciLCJDb2xvciI6eyIkaWQiOiIyMTgiLCJBIjoyNTUsIlIiOjQ5LCJHIjo5OSwiQiI6MTg0fX0sIklzVmlzaWJsZSI6dHJ1ZSwiV2lkdGgiOjAuMCwiSGVpZ2h0IjoxNi4wLCJCb3JkZXJTdHlsZSI6eyIkaWQiOiIyMTkiLCJMaW5lQ29sb3IiOnsiJHJlZiI6IjEwOSJ9LCJMaW5lV2VpZ2h0IjowLjAsIkxpbmVUeXBlIjowLCJQYXJlbnRTdHlsZSI6bnVsbH0sIlBhcmVudFN0eWxlIjpudWxsfSwiVGl0bGVTdHlsZSI6eyIkaWQiOiIyMjAiLCJGb250U2V0dGluZ3MiOnsiJGlkIjoiMjIxIiwiRm9udFNpemUiOjExLCJGb250TmFtZSI6IkNhbGlicmkiLCJJc0JvbGQiOnRydWUsIklzSXRhbGljIjpmYWxzZSwiSXNVbmRlcmxpbmVkIjpmYWxzZSwiUGFyZW50U3R5bGUiOm51bGx9LCJBdXRvU2l6ZSI6MCwiRm9yZWdyb3VuZCI6eyIkaWQiOiIyMjIiLCJDb2xvciI6eyIkcmVmIjoiMTE0In19LCJNYXhXaWR0aCI6OTYwLjAsIk1heEhlaWdodCI6IkluZmluaXR5IiwiU21hcnRGb3JlZ3JvdW5kSXNBY3RpdmUiOmZhbHNlLCJIb3Jpem9udGFsQWxpZ25tZW50IjoxLCJWZXJ0aWNhbEFsaWdubWVudCI6MCwiU21hcnRGb3JlZ3JvdW5kIjpudWxsLCJNYXJnaW4iOnsiJGlkIjoiMjIzIiwiVG9wIjowLCJMZWZ0IjowLCJSaWdodCI6MCwiQm90dG9tIjowfSwiUGFkZGluZyI6eyIkaWQiOiIyMjQiLCJUb3AiOjAsIkxlZnQiOjAsIlJpZ2h0IjowLCJCb3R0b20iOjB9LCJCYWNrZ3JvdW5kIjp7IiRyZWYiOiIxMTcifSwiSXNWaXNpYmxlIjp0cnVlLCJXaWR0aCI6MC4wLCJIZWlnaHQiOjAuMCwiQm9yZGVyU3R5bGUiOnsiJGlkIjoiMjI1IiwiTGluZUNvbG9yIjpudWxsLCJMaW5lV2VpZ2h0IjowLjAsIkxpbmVUeXBlIjowLCJQYXJlbnRTdHlsZSI6bnVsbH0sIlBhcmVudFN0eWxlIjpudWxsfSwiRGF0ZVN0eWxlIjp7IiRpZCI6IjIyNiIsIkZvbnRTZXR0aW5ncyI6eyIkaWQiOiIyMjciLCJGb250U2l6ZSI6MTAsIkZvbnROYW1lIjoiQ2FsaWJyaSIsIklzQm9sZCI6ZmFsc2UsIklzSXRhbGljIjpmYWxzZSwiSXNVbmRlcmxpbmVkIjpmYWxzZSwiUGFyZW50U3R5bGUiOm51bGx9LCJBdXRvU2l6ZSI6MCwiRm9yZWdyb3VuZCI6eyIkaWQiOiIyMjgiLCJDb2xvciI6eyIkcmVmIjoiMTIxIn19LCJNYXhXaWR0aCI6MjAwLjAsIk1heEhlaWdodCI6IkluZmluaXR5IiwiU21hcnRGb3JlZ3JvdW5kSXNBY3RpdmUiOmZhbHNlLCJIb3Jpem9udGFsQWxpZ25tZW50IjowLCJWZXJ0aWNhbEFsaWdubWVudCI6MCwiU21hcnRGb3JlZ3JvdW5kIjpudWxsLCJNYXJnaW4iOnsiJGlkIjoiMjI5IiwiVG9wIjowLCJMZWZ0IjowLCJSaWdodCI6MCwiQm90dG9tIjowfSwiUGFkZGluZyI6eyIkaWQiOiIyMzAiLCJUb3AiOjAsIkxlZnQiOjAsIlJpZ2h0IjowLCJCb3R0b20iOjB9LCJCYWNrZ3JvdW5kIjp7IiRyZWYiOiIxMjQifSwiSXNWaXNpYmxlIjp0cnVlLCJXaWR0aCI6MC4wLCJIZWlnaHQiOjAuMCwiQm9yZGVyU3R5bGUiOnsiJGlkIjoiMjMxIiwiTGluZUNvbG9yIjpudWxsLCJMaW5lV2VpZ2h0IjowLjAsIkxpbmVUeXBlIjowLCJQYXJlbnRTdHlsZSI6bnVsbH0sIlBhcmVudFN0eWxlIjpudWxsfSwiRGF0ZUZvcm1hdCI6eyIkaWQiOiIyMzIiLCJGb3JtYXRTdHJpbmciOiJNL2QveXl5eS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ywiU21hcnREdXJhdGlvbkFjdGl2YXRlZCI6ZmFsc2UsIkRhdGVGb3JtYXQiOnsiJHJlZiI6IjIzMiJ9LCJJZCI6ImJkMTFkNjU1LTk3YjItNDc4Ni04NDdlLTNiNDVhNTYzYzljMyIsIkltcG9ydElkIjpudWxsLCJUaXRsZSI6Ik1vZGVsIFRyYWluaW5nIiwiTm90ZSI6bnVsbCwiSHlwZXJsaW5rIjpudWxsLCJJc0NoYW5nZWQiOmZhbHNlLCJJc05ldyI6ZmFsc2V9LHsiJGlkIjoiMjMzIiwiR3JvdXBOYW1lIjpudWxsLCJTdGFydERhdGUiOiIyMDE5LTAxLTE0VDAwOjAwOjAwIiwiRW5kRGF0ZSI6IjIwMTktMDItMDhUMjM6NTk6MDAiLCJQZXJjZW50YWdlQ29tcGxldGUiOm51bGwsIlN0eWxlIjp7IiRpZCI6IjIzNCIsIlNoYXBlIjoyLCJTaGFwZVRoaWNrbmVzcyI6MSwiRHVyYXRpb25Gb3JtYXQiOjAsIkluY2x1ZGVOb25Xb3JraW5nRGF5c0luRHVyYXRpb24iOmZhbHNlLCJQZXJjZW50YWdlQ29tcGxldGVTdHlsZSI6eyIkaWQiOiIyMzUiLCJGb250U2V0dGluZ3MiOnsiJGlkIjoiMjM2IiwiRm9udFNpemUiOjEwLCJGb250TmFtZSI6IkNhbGlicmkiLCJJc0JvbGQiOmZhbHNlLCJJc0l0YWxpYyI6ZmFsc2UsIklzVW5kZXJsaW5lZCI6ZmFsc2UsIlBhcmVudFN0eWxlIjpudWxsfSwiQXV0b1NpemUiOjAsIkZvcmVncm91bmQiOnsiJGlkIjoiMjM3IiwiQ29sb3IiOnsiJHJlZiI6Ijg2In19LCJNYXhXaWR0aCI6MjAwLjAsIk1heEhlaWdodCI6IkluZmluaXR5IiwiU21hcnRGb3JlZ3JvdW5kSXNBY3RpdmUiOmZhbHNlLCJIb3Jpem9udGFsQWxpZ25tZW50IjowLCJWZXJ0aWNhbEFsaWdubWVudCI6MCwiU21hcnRGb3JlZ3JvdW5kIjpudWxsLCJNYXJnaW4iOnsiJGlkIjoiMjM4IiwiVG9wIjowLCJMZWZ0IjowLCJSaWdodCI6MCwiQm90dG9tIjowfSwiUGFkZGluZyI6eyIkaWQiOiIyMzkiLCJUb3AiOjAsIkxlZnQiOjAsIlJpZ2h0IjowLCJCb3R0b20iOjB9LCJCYWNrZ3JvdW5kIjp7IiRyZWYiOiI4OSJ9LCJJc1Zpc2libGUiOnRydWUsIldpZHRoIjowLjAsIkhlaWdodCI6MC4wLCJCb3JkZXJTdHlsZSI6eyIkaWQiOiIyNDAiLCJMaW5lQ29sb3IiOm51bGwsIkxpbmVXZWlnaHQiOjAuMCwiTGluZVR5cGUiOjAsIlBhcmVudFN0eWxlIjpudWxsfSwiUGFyZW50U3R5bGUiOm51bGx9LCJEdXJhdGlvblN0eWxlIjp7IiRpZCI6IjI0MSIsIkZvbnRTZXR0aW5ncyI6eyIkaWQiOiIyNDIiLCJGb250U2l6ZSI6MTAsIkZvbnROYW1lIjoiQ2FsaWJyaSIsIklzQm9sZCI6ZmFsc2UsIklzSXRhbGljIjpmYWxzZSwiSXNVbmRlcmxpbmVkIjpmYWxzZSwiUGFyZW50U3R5bGUiOm51bGx9LCJBdXRvU2l6ZSI6MCwiRm9yZWdyb3VuZCI6eyIkaWQiOiIyNDMiLCJDb2xvciI6eyIkcmVmIjoiOTMifX0sIk1heFdpZHRoIjoyMDAuMCwiTWF4SGVpZ2h0IjoiSW5maW5pdHkiLCJTbWFydEZvcmVncm91bmRJc0FjdGl2ZSI6ZmFsc2UsIkhvcml6b250YWxBbGlnbm1lbnQiOjAsIlZlcnRpY2FsQWxpZ25tZW50IjowLCJTbWFydEZvcmVncm91bmQiOm51bGwsIk1hcmdpbiI6eyIkaWQiOiIyNDQiLCJUb3AiOjAsIkxlZnQiOjAsIlJpZ2h0IjowLCJCb3R0b20iOjB9LCJQYWRkaW5nIjp7IiRpZCI6IjI0NSIsIlRvcCI6MCwiTGVmdCI6MCwiUmlnaHQiOjAsIkJvdHRvbSI6MH0sIkJhY2tncm91bmQiOnsiJHJlZiI6Ijk2In0sIklzVmlzaWJsZSI6dHJ1ZSwiV2lkdGgiOjAuMCwiSGVpZ2h0IjowLjAsIkJvcmRlclN0eWxlIjp7IiRpZCI6IjI0NiIsIkxpbmVDb2xvciI6bnVsbCwiTGluZVdlaWdodCI6MC4wLCJMaW5lVHlwZSI6MCwiUGFyZW50U3R5bGUiOm51bGx9LCJQYXJlbnRTdHlsZSI6bnVsbH0sIkhvcml6b250YWxDb25uZWN0b3JTdHlsZSI6eyIkaWQiOiIyNDciLCJMaW5lQ29sb3IiOnsiJHJlZiI6Ijk4In0sIkxpbmVXZWlnaHQiOjEuMCwiTGluZVR5cGUiOjAsIlBhcmVudFN0eWxlIjpudWxsfSwiVmVydGljYWxDb25uZWN0b3JTdHlsZSI6eyIkaWQiOiIyNDgiLCJMaW5lQ29sb3IiOnsiJHJlZiI6IjEwMSJ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MjQ5IiwiTWFyZ2luIjp7IiRpZCI6IjI1MCIsIlRvcCI6MCwiTGVmdCI6NCwiUmlnaHQiOjQsIkJvdHRvbSI6MH0sIlBhZGRpbmciOnsiJGlkIjoiMjUxIiwiVG9wIjowLCJMZWZ0IjowLCJSaWdodCI6MCwiQm90dG9tIjowfSwiQmFja2dyb3VuZCI6eyIkaWQiOiIyNTIiLCJDb2xvciI6eyIkaWQiOiIyNTMiLCJBIjoyNTUsIlIiOjQ5LCJHIjo5OSwiQiI6MTg0fX0sIklzVmlzaWJsZSI6dHJ1ZSwiV2lkdGgiOjAuMCwiSGVpZ2h0IjoxNi4wLCJCb3JkZXJTdHlsZSI6eyIkaWQiOiIyNTQiLCJMaW5lQ29sb3IiOnsiJHJlZiI6IjEwOSJ9LCJMaW5lV2VpZ2h0IjowLjAsIkxpbmVUeXBlIjowLCJQYXJlbnRTdHlsZSI6bnVsbH0sIlBhcmVudFN0eWxlIjpudWxsfSwiVGl0bGVTdHlsZSI6eyIkaWQiOiIyNTUiLCJGb250U2V0dGluZ3MiOnsiJGlkIjoiMjU2IiwiRm9udFNpemUiOjExLCJGb250TmFtZSI6IkNhbGlicmkiLCJJc0JvbGQiOnRydWUsIklzSXRhbGljIjpmYWxzZSwiSXNVbmRlcmxpbmVkIjpmYWxzZSwiUGFyZW50U3R5bGUiOm51bGx9LCJBdXRvU2l6ZSI6MCwiRm9yZWdyb3VuZCI6eyIkaWQiOiIyNTciLCJDb2xvciI6eyIkcmVmIjoiMTE0In19LCJNYXhXaWR0aCI6OTYwLjAsIk1heEhlaWdodCI6IkluZmluaXR5IiwiU21hcnRGb3JlZ3JvdW5kSXNBY3RpdmUiOmZhbHNlLCJIb3Jpem9udGFsQWxpZ25tZW50IjoxLCJWZXJ0aWNhbEFsaWdubWVudCI6MCwiU21hcnRGb3JlZ3JvdW5kIjpudWxsLCJNYXJnaW4iOnsiJGlkIjoiMjU4IiwiVG9wIjowLCJMZWZ0IjowLCJSaWdodCI6MCwiQm90dG9tIjowfSwiUGFkZGluZyI6eyIkaWQiOiIyNTkiLCJUb3AiOjAsIkxlZnQiOjAsIlJpZ2h0IjowLCJCb3R0b20iOjB9LCJCYWNrZ3JvdW5kIjp7IiRyZWYiOiIxMTcifSwiSXNWaXNpYmxlIjp0cnVlLCJXaWR0aCI6MC4wLCJIZWlnaHQiOjAuMCwiQm9yZGVyU3R5bGUiOnsiJGlkIjoiMjYwIiwiTGluZUNvbG9yIjpudWxsLCJMaW5lV2VpZ2h0IjowLjAsIkxpbmVUeXBlIjowLCJQYXJlbnRTdHlsZSI6bnVsbH0sIlBhcmVudFN0eWxlIjpudWxsfSwiRGF0ZVN0eWxlIjp7IiRpZCI6IjI2MSIsIkZvbnRTZXR0aW5ncyI6eyIkaWQiOiIyNjIiLCJGb250U2l6ZSI6MTAsIkZvbnROYW1lIjoiQ2FsaWJyaSIsIklzQm9sZCI6ZmFsc2UsIklzSXRhbGljIjpmYWxzZSwiSXNVbmRlcmxpbmVkIjpmYWxzZSwiUGFyZW50U3R5bGUiOm51bGx9LCJBdXRvU2l6ZSI6MCwiRm9yZWdyb3VuZCI6eyIkaWQiOiIyNjMiLCJDb2xvciI6eyIkcmVmIjoiMTIxIn19LCJNYXhXaWR0aCI6MjAwLjAsIk1heEhlaWdodCI6IkluZmluaXR5IiwiU21hcnRGb3JlZ3JvdW5kSXNBY3RpdmUiOmZhbHNlLCJIb3Jpem9udGFsQWxpZ25tZW50IjowLCJWZXJ0aWNhbEFsaWdubWVudCI6MCwiU21hcnRGb3JlZ3JvdW5kIjpudWxsLCJNYXJnaW4iOnsiJGlkIjoiMjY0IiwiVG9wIjowLCJMZWZ0IjowLCJSaWdodCI6MCwiQm90dG9tIjowfSwiUGFkZGluZyI6eyIkaWQiOiIyNjUiLCJUb3AiOjAsIkxlZnQiOjAsIlJpZ2h0IjowLCJCb3R0b20iOjB9LCJCYWNrZ3JvdW5kIjp7IiRyZWYiOiIxMjQifSwiSXNWaXNpYmxlIjp0cnVlLCJXaWR0aCI6MC4wLCJIZWlnaHQiOjAuMCwiQm9yZGVyU3R5bGUiOnsiJGlkIjoiMjY2IiwiTGluZUNvbG9yIjpudWxsLCJMaW5lV2VpZ2h0IjowLjAsIkxpbmVUeXBlIjowLCJQYXJlbnRTdHlsZSI6bnVsbH0sIlBhcmVudFN0eWxlIjpudWxsfSwiRGF0ZUZvcm1hdCI6eyIkaWQiOiIyNjciLCJGb3JtYXRTdHJpbmciOiJNL2QveXl5eS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CwiU21hcnREdXJhdGlvbkFjdGl2YXRlZCI6ZmFsc2UsIkRhdGVGb3JtYXQiOnsiJHJlZiI6IjI2NyJ9LCJJZCI6IjhhY2UxNzcwLWY3ZmQtNGJmMS04MjY0LTYyMjI4N2Q4NjBkNSIsIkltcG9ydElkIjpudWxsLCJUaXRsZSI6IlBhcGVyIiwiTm90ZSI6bnVsbCwiSHlwZXJsaW5rIjpudWxsLCJJc0NoYW5nZWQiOmZhbHNlLCJJc05ldyI6ZmFsc2V9XSwiTXNQcm9qZWN0SXRlbXNUcmVlIjp7IiRpZCI6IjI2OCIsIlJvb3QiOnsiSW1wb3J0SWQiOm51bGwsIklzSW1wb3J0ZWQiOmZhbHNlLCJDaGlsZHJlbiI6W119fSwiTWV0YWRhdGEiOnsiJGlkIjoiMjY5IiwiUmVjZW50Q29sb3JzQ29sbGVjdGlvbiI6IltdIn0sIlNldHRpbmdzIjp7IiRpZCI6IjI3MCIsIkltcGFPcHRpb25zIjp7IiRpZCI6IjI3MSIsIkxlZnRUb1JpZ2h0IjpmYWxzZSwiUGF5bG9hZE9wdGlvbnMiOjJ9LCJVc2VDb21wcmVzc2lvbiI6ZmFsc2UsIkNvbXByZXNpb25QZXJjZW50YWdlIjo1MC4wLCJJbmFjdGl2ZUludGVydmFsV2lkdGhUaHJlc2hvbGQiOjMwLjAsIkluYWN0aXZlSW50ZXJ2YWxXaWR0aCI6MS4wLCJTcGxpdFRhc2tzIjpmYWxzZSwiVXNlQ2x1c3RlciI6ZmFsc2UsIkVwc2lsb24iOjAuMCwiTWluUG9pbnRzVG9Gb3JtQUNsdXN0ZXIiOjIsIkdlbmVyYXRlSW52aXNpYmxlU2hhcGVzIjpmYWxzZSwiU21hcnRUaW1lbGluZVRhc2tQZXJjZW50YWdlRml0IjpmYWxzZX0sIklzTmV3Ijp0cnVlLCJJbXBvcnRUeXBlIjowLCJGaWxlUGF0aCI6bnVsbCwiVGltZUNvbmZpZ3VyYXRpb24iOnsiJGlkIjoiMjcyIiwiVXNlVGltZSI6ZmFsc2UsIldvcmtEYXlTdGFydCI6IjAwOjAwOjAwIiwiV29ya0RheUVuZCI6IjIzOjU5OjAwIn0sIkxhc3RVc2VkVGVtcGxhdGVJZCI6ImMxMWY2ZjQ5LTdkYjgtNDVmZC1iYTMyLWJmY2FlYTQ5MmYzOSJ9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praesentationsvorlage_blanco1">
  <a:themeElements>
    <a:clrScheme name="VISUS">
      <a:dk1>
        <a:sysClr val="windowText" lastClr="000000"/>
      </a:dk1>
      <a:lt1>
        <a:srgbClr val="FFFFFF"/>
      </a:lt1>
      <a:dk2>
        <a:srgbClr val="204178"/>
      </a:dk2>
      <a:lt2>
        <a:srgbClr val="BBCDD4"/>
      </a:lt2>
      <a:accent1>
        <a:srgbClr val="3163B8"/>
      </a:accent1>
      <a:accent2>
        <a:srgbClr val="F96E19"/>
      </a:accent2>
      <a:accent3>
        <a:srgbClr val="E32929"/>
      </a:accent3>
      <a:accent4>
        <a:srgbClr val="62DA26"/>
      </a:accent4>
      <a:accent5>
        <a:srgbClr val="8037B7"/>
      </a:accent5>
      <a:accent6>
        <a:srgbClr val="788388"/>
      </a:accent6>
      <a:hlink>
        <a:srgbClr val="0076BD"/>
      </a:hlink>
      <a:folHlink>
        <a:srgbClr val="00568A"/>
      </a:folHlink>
    </a:clrScheme>
    <a:fontScheme name="VISU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praesentationsvorlage_blanco1</Template>
  <TotalTime>0</TotalTime>
  <Words>439</Words>
  <Application>Microsoft Office PowerPoint</Application>
  <PresentationFormat>Bildschirmpräsentation (16:9)</PresentationFormat>
  <Paragraphs>122</Paragraphs>
  <Slides>10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Segoe UI</vt:lpstr>
      <vt:lpstr>Segoe UI Light</vt:lpstr>
      <vt:lpstr>Wingdings</vt:lpstr>
      <vt:lpstr>praesentationsvorlage_blanco1</vt:lpstr>
      <vt:lpstr>Knuckle Input</vt:lpstr>
      <vt:lpstr>Introduction </vt:lpstr>
      <vt:lpstr>Related Work: TapSense: Enhancing finger interaction on touch surfaces </vt:lpstr>
      <vt:lpstr>Related Work: Augmenting Touch Interaction Through Acoustic Sensing  </vt:lpstr>
      <vt:lpstr>Related Work: Nail+ </vt:lpstr>
      <vt:lpstr>Project planning: Android-App</vt:lpstr>
      <vt:lpstr>Project planning: Study</vt:lpstr>
      <vt:lpstr>Project planning: Model training</vt:lpstr>
      <vt:lpstr>PowerPoint-Präsentation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Tina Barthelmes</dc:creator>
  <cp:lastModifiedBy>Simon</cp:lastModifiedBy>
  <cp:revision>40</cp:revision>
  <dcterms:created xsi:type="dcterms:W3CDTF">2013-01-17T10:32:59Z</dcterms:created>
  <dcterms:modified xsi:type="dcterms:W3CDTF">2018-11-06T08:33:28Z</dcterms:modified>
</cp:coreProperties>
</file>