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5" r:id="rId4"/>
    <p:sldId id="260" r:id="rId5"/>
    <p:sldId id="266" r:id="rId6"/>
    <p:sldId id="261" r:id="rId7"/>
    <p:sldId id="264" r:id="rId8"/>
    <p:sldId id="267" r:id="rId9"/>
    <p:sldId id="262" r:id="rId10"/>
    <p:sldId id="263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89" d="100"/>
          <a:sy n="89" d="100"/>
        </p:scale>
        <p:origin x="128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Knuckle as another input method for smartphones</a:t>
            </a:r>
          </a:p>
          <a:p>
            <a:r>
              <a:rPr lang="en-US" dirty="0"/>
              <a:t>Having a second input method is great e.g. can be used as “right-click”</a:t>
            </a:r>
          </a:p>
          <a:p>
            <a:r>
              <a:rPr lang="en-US" dirty="0"/>
              <a:t>Until now </a:t>
            </a:r>
            <a:r>
              <a:rPr lang="en-US" dirty="0" err="1"/>
              <a:t>mircophones</a:t>
            </a:r>
            <a:r>
              <a:rPr lang="en-US" dirty="0"/>
              <a:t> have been used to differentiate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9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6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7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5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80000/2076364/p53-lopes.pdf?ip=141.58.63.6&amp;id=2076364&amp;acc=ACTIVE%20SERVICE&amp;key=2BA2C432AB83DA15.B24C68F3238D7605.4D4702B0C3E38B35.4D4702B0C3E38B35&amp;__acm__=1541164148_f9593dc613ea1758d788650897573c8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940000/2935362/p1-hsiu.pdf?ip=141.58.63.6&amp;id=2935362&amp;acc=ACTIVE%20SERVICE&amp;key=2BA2C432AB83DA15.B24C68F3238D7605.4D4702B0C3E38B35.4D4702B0C3E38B35&amp;__acm__=1541163329_28e1688c9cf93543549cc748ab20a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HCI|  Stuttgart  |  07.11.2018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5756BE-CC62-409B-BBD1-CE8FA06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&amp; </a:t>
            </a:r>
            <a:r>
              <a:rPr lang="de-DE" dirty="0" err="1"/>
              <a:t>Latin-squared</a:t>
            </a:r>
            <a:endParaRPr lang="de-DE" dirty="0"/>
          </a:p>
          <a:p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thump-knuckle</a:t>
            </a:r>
            <a:r>
              <a:rPr lang="de-DE" dirty="0"/>
              <a:t>)</a:t>
            </a:r>
          </a:p>
          <a:p>
            <a:r>
              <a:rPr lang="de-DE" dirty="0"/>
              <a:t>Index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Middlefinger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1D24A7-33DC-405A-85A9-7249E98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4B3DDCF-4EA6-48AD-8813-169B4A2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43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99F8B03-0AD5-4783-8207-0B61C95A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05" y="1806372"/>
            <a:ext cx="5300095" cy="288792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202574"/>
            <a:ext cx="3960440" cy="3400026"/>
          </a:xfrm>
        </p:spPr>
        <p:txBody>
          <a:bodyPr/>
          <a:lstStyle/>
          <a:p>
            <a:r>
              <a:rPr lang="en-US" dirty="0"/>
              <a:t>Another input method for smartphones</a:t>
            </a:r>
          </a:p>
          <a:p>
            <a:r>
              <a:rPr lang="en-US" dirty="0"/>
              <a:t>“Right-click”</a:t>
            </a:r>
          </a:p>
          <a:p>
            <a:r>
              <a:rPr lang="en-US" dirty="0"/>
              <a:t>Until now, microphones as differentiation tool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TapSense</a:t>
            </a:r>
            <a:r>
              <a:rPr lang="de-DE" dirty="0"/>
              <a:t>: </a:t>
            </a:r>
            <a:r>
              <a:rPr lang="de-DE" dirty="0" err="1"/>
              <a:t>Enhancing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on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surfaces</a:t>
            </a:r>
            <a:endParaRPr lang="de-DE" dirty="0"/>
          </a:p>
          <a:p>
            <a:r>
              <a:rPr lang="de-DE" dirty="0" err="1"/>
              <a:t>Identify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Four</a:t>
            </a:r>
            <a:r>
              <a:rPr lang="de-DE" dirty="0"/>
              <a:t> different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inputs</a:t>
            </a:r>
            <a:endParaRPr lang="de-DE" dirty="0"/>
          </a:p>
          <a:p>
            <a:r>
              <a:rPr lang="de-DE" dirty="0"/>
              <a:t>Sound-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/>
              <a:t>Support Vector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86% </a:t>
            </a:r>
            <a:r>
              <a:rPr lang="de-DE" dirty="0" err="1"/>
              <a:t>accuracy</a:t>
            </a:r>
            <a:endParaRPr lang="de-DE" dirty="0"/>
          </a:p>
          <a:p>
            <a:pPr lvl="1"/>
            <a:r>
              <a:rPr lang="de-DE" dirty="0"/>
              <a:t>98%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pairs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</a:t>
            </a:r>
            <a:r>
              <a:rPr lang="de-DE" dirty="0" err="1"/>
              <a:t>TapSense</a:t>
            </a:r>
            <a:r>
              <a:rPr lang="de-DE" dirty="0"/>
              <a:t>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63017C-B736-4D14-BE7C-6BBFA98D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236388"/>
            <a:ext cx="4258481" cy="23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http://delivery.acm.org/10.1145/2080000/2076364/p53-lopes.pdf?ip=141.58.63.6&amp;id=2076364&amp;acc=ACTIVE%20SERVICE&amp;key=2BA2C432AB83DA15%2EB24C68F3238D7605%2E4D4702B0C3E38B35%2E4D4702B0C3E38B35&amp;__acm__=1541164148_f9593dc613ea1758d788650897573c8a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Work:Robin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8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http://delivery.acm.org/10.1145/2940000/2935362/p1-hsiu.pdf?ip=141.58.63.6&amp;id=2935362&amp;acc=ACTIVE%20SERVICE&amp;key=2BA2C432AB83DA15%2EB24C68F3238D7605%2E4D4702B0C3E38B35%2E4D4702B0C3E38B35&amp;__acm__=1541163329_28e1688c9cf93543549cc748ab20a051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Jan	</a:t>
            </a:r>
          </a:p>
        </p:txBody>
      </p:sp>
    </p:spTree>
    <p:extLst>
      <p:ext uri="{BB962C8B-B14F-4D97-AF65-F5344CB8AC3E}">
        <p14:creationId xmlns:p14="http://schemas.microsoft.com/office/powerpoint/2010/main" val="2063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56ED5D2-8E5F-4E90-BE26-91113C7F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r>
              <a:rPr lang="de-DE" dirty="0"/>
              <a:t>50 % Finger, 50 %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3 different input-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Condition</a:t>
            </a:r>
            <a:r>
              <a:rPr lang="de-DE" dirty="0"/>
              <a:t>, UNIX-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TargetID</a:t>
            </a:r>
            <a:r>
              <a:rPr lang="de-DE" dirty="0"/>
              <a:t>, Position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D48D11-524B-45E1-B0B7-8E02E165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0FA407-7642-4D4E-AD07-845ADFA8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</p:spTree>
    <p:extLst>
      <p:ext uri="{BB962C8B-B14F-4D97-AF65-F5344CB8AC3E}">
        <p14:creationId xmlns:p14="http://schemas.microsoft.com/office/powerpoint/2010/main" val="4427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1C0051-724B-411C-BDD1-215A1E1A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Right-</a:t>
            </a:r>
            <a:r>
              <a:rPr lang="de-DE" dirty="0" err="1"/>
              <a:t>handed</a:t>
            </a:r>
            <a:r>
              <a:rPr lang="de-DE" dirty="0"/>
              <a:t>, not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impaired</a:t>
            </a:r>
            <a:endParaRPr lang="de-DE" dirty="0"/>
          </a:p>
          <a:p>
            <a:r>
              <a:rPr lang="de-DE" dirty="0" err="1"/>
              <a:t>Two-handed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100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(6 </a:t>
            </a:r>
            <a:r>
              <a:rPr lang="de-DE" dirty="0" err="1"/>
              <a:t>conditions</a:t>
            </a:r>
            <a:r>
              <a:rPr lang="de-DE" dirty="0"/>
              <a:t>)</a:t>
            </a:r>
          </a:p>
          <a:p>
            <a:r>
              <a:rPr lang="de-DE" dirty="0" err="1"/>
              <a:t>Within-Subject</a:t>
            </a:r>
            <a:r>
              <a:rPr lang="de-DE" dirty="0"/>
              <a:t> design</a:t>
            </a:r>
          </a:p>
          <a:p>
            <a:r>
              <a:rPr lang="de-DE" dirty="0"/>
              <a:t>~16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r>
              <a:rPr lang="de-DE" dirty="0"/>
              <a:t>Study-</a:t>
            </a:r>
            <a:r>
              <a:rPr lang="de-DE" dirty="0" err="1"/>
              <a:t>length</a:t>
            </a:r>
            <a:r>
              <a:rPr lang="de-DE" dirty="0"/>
              <a:t>: 15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0FD180-B4A3-4327-9EDE-F359930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B8DF1B-1D49-452C-9A29-879B3BB3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Study</a:t>
            </a:r>
          </a:p>
        </p:txBody>
      </p:sp>
    </p:spTree>
    <p:extLst>
      <p:ext uri="{BB962C8B-B14F-4D97-AF65-F5344CB8AC3E}">
        <p14:creationId xmlns:p14="http://schemas.microsoft.com/office/powerpoint/2010/main" val="30806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4A7660-D434-4625-A150-900328F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  <a:p>
            <a:r>
              <a:rPr lang="de-DE" dirty="0"/>
              <a:t>1 CNN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Binary </a:t>
            </a:r>
            <a:r>
              <a:rPr lang="de-DE" dirty="0" err="1"/>
              <a:t>classifier</a:t>
            </a:r>
            <a:r>
              <a:rPr lang="de-DE" dirty="0"/>
              <a:t> (</a:t>
            </a:r>
            <a:r>
              <a:rPr lang="de-DE" dirty="0" err="1"/>
              <a:t>Tap</a:t>
            </a:r>
            <a:r>
              <a:rPr lang="de-DE" dirty="0"/>
              <a:t> vs. </a:t>
            </a:r>
            <a:r>
              <a:rPr lang="de-DE" dirty="0" err="1"/>
              <a:t>Knuckle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72526-37FB-4CD3-A3FE-A70E0C2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F3721F-581E-4D0C-87D6-6590FC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Model </a:t>
            </a:r>
            <a:r>
              <a:rPr lang="de-DE" dirty="0" err="1"/>
              <a:t>training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6B7212-14BD-4C29-B4A6-6F034EEB4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2577279"/>
            <a:ext cx="7884368" cy="21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9F1C91-4689-4DC8-AD81-6F1E4DCC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until</a:t>
            </a:r>
            <a:r>
              <a:rPr lang="de-DE" dirty="0"/>
              <a:t> 9.12</a:t>
            </a:r>
          </a:p>
          <a:p>
            <a:r>
              <a:rPr lang="de-DE" dirty="0"/>
              <a:t>Study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21.12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january</a:t>
            </a:r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mid</a:t>
            </a:r>
            <a:r>
              <a:rPr lang="de-DE" dirty="0"/>
              <a:t> </a:t>
            </a:r>
            <a:r>
              <a:rPr lang="de-DE" dirty="0" err="1"/>
              <a:t>february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C2DE10-8D0E-4834-9FE4-C5D704BF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2E21FE3-62D2-416F-A8C1-4F273C3B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5987387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437</Words>
  <Application>Microsoft Office PowerPoint</Application>
  <PresentationFormat>Bildschirmpräsentation (16:9)</PresentationFormat>
  <Paragraphs>80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Introduction </vt:lpstr>
      <vt:lpstr>Related Work: TapSense </vt:lpstr>
      <vt:lpstr>Related Work:Robin </vt:lpstr>
      <vt:lpstr>Related Work: Jan </vt:lpstr>
      <vt:lpstr>Project planning: Android-App</vt:lpstr>
      <vt:lpstr>Project planning: Study</vt:lpstr>
      <vt:lpstr>Project planning: Model training</vt:lpstr>
      <vt:lpstr>Agenda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Simon</cp:lastModifiedBy>
  <cp:revision>58</cp:revision>
  <dcterms:created xsi:type="dcterms:W3CDTF">2013-01-17T10:32:59Z</dcterms:created>
  <dcterms:modified xsi:type="dcterms:W3CDTF">2018-11-06T08:33:27Z</dcterms:modified>
</cp:coreProperties>
</file>