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0" r:id="rId4"/>
    <p:sldId id="265" r:id="rId5"/>
    <p:sldId id="266" r:id="rId6"/>
    <p:sldId id="261" r:id="rId7"/>
    <p:sldId id="264" r:id="rId8"/>
    <p:sldId id="267" r:id="rId9"/>
    <p:sldId id="262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.B24C68F3238D7605.4D4702B0C3E38B35.4D4702B0C3E38B35&amp;__acm__=1541164148_f9593dc613ea1758d788650897573c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.B24C68F3238D7605.4D4702B0C3E38B35.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99F8B03-0AD5-4783-8207-0B61C95A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05" y="1806372"/>
            <a:ext cx="5300095" cy="288792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02574"/>
            <a:ext cx="3960440" cy="3400026"/>
          </a:xfrm>
        </p:spPr>
        <p:txBody>
          <a:bodyPr/>
          <a:lstStyle/>
          <a:p>
            <a:r>
              <a:rPr lang="en-US" dirty="0"/>
              <a:t>Another input method for smartphones</a:t>
            </a:r>
          </a:p>
          <a:p>
            <a:r>
              <a:rPr lang="en-US" dirty="0"/>
              <a:t>“Right-click”</a:t>
            </a:r>
          </a:p>
          <a:p>
            <a:r>
              <a:rPr lang="en-US" dirty="0"/>
              <a:t>Until now, microphones as differentiation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TapSense</a:t>
            </a:r>
            <a:r>
              <a:rPr lang="de-DE" dirty="0"/>
              <a:t>: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on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surfaces</a:t>
            </a:r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Six different </a:t>
            </a:r>
            <a:r>
              <a:rPr lang="de-DE" dirty="0" err="1"/>
              <a:t>tools</a:t>
            </a:r>
            <a:r>
              <a:rPr lang="de-DE" dirty="0"/>
              <a:t> +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Sound-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95% </a:t>
            </a:r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99%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pairs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TapSense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6ED5D2-8E5F-4E90-BE26-91113C7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</p:spTree>
    <p:extLst>
      <p:ext uri="{BB962C8B-B14F-4D97-AF65-F5344CB8AC3E}">
        <p14:creationId xmlns:p14="http://schemas.microsoft.com/office/powerpoint/2010/main" val="442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Binary </a:t>
            </a:r>
            <a:r>
              <a:rPr lang="de-DE" dirty="0" err="1"/>
              <a:t>classifier</a:t>
            </a:r>
            <a:r>
              <a:rPr lang="de-DE" dirty="0"/>
              <a:t> (</a:t>
            </a:r>
            <a:r>
              <a:rPr lang="de-DE" dirty="0" err="1"/>
              <a:t>Tap</a:t>
            </a:r>
            <a:r>
              <a:rPr lang="de-DE" dirty="0"/>
              <a:t> vs. </a:t>
            </a:r>
            <a:r>
              <a:rPr lang="de-DE" dirty="0" err="1"/>
              <a:t>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6B7212-14BD-4C29-B4A6-6F034EEB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577279"/>
            <a:ext cx="7884368" cy="2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439</Words>
  <Application>Microsoft Office PowerPoint</Application>
  <PresentationFormat>Bildschirmpräsentation (16:9)</PresentationFormat>
  <Paragraphs>80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TapSense </vt:lpstr>
      <vt:lpstr>Related Work: Jan 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Simon</cp:lastModifiedBy>
  <cp:revision>51</cp:revision>
  <dcterms:created xsi:type="dcterms:W3CDTF">2013-01-17T10:32:59Z</dcterms:created>
  <dcterms:modified xsi:type="dcterms:W3CDTF">2018-11-05T14:42:37Z</dcterms:modified>
</cp:coreProperties>
</file>