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4" r:id="rId6"/>
    <p:sldId id="263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14" d="100"/>
          <a:sy n="114" d="100"/>
        </p:scale>
        <p:origin x="12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27.11.2018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C4DF13-657D-412F-9A24-7E99945E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Discriminate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Finger and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 err="1"/>
              <a:t>Discriminate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10 </a:t>
            </a:r>
            <a:r>
              <a:rPr lang="de-DE" dirty="0" err="1"/>
              <a:t>Gestures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C6D0B25-3FB2-4776-AEEE-52771BF5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ED24DB-CCF6-48DE-910D-59851CD2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1C10CC-053C-42D5-9921-37698A921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058342"/>
            <a:ext cx="5300095" cy="28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50941"/>
            <a:ext cx="2497014" cy="449532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30" y="450941"/>
            <a:ext cx="2497014" cy="449532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1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0FE5BE-290F-4812-BEC3-553F1E2B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89023"/>
            <a:ext cx="8640960" cy="3400026"/>
          </a:xfrm>
        </p:spPr>
        <p:txBody>
          <a:bodyPr/>
          <a:lstStyle/>
          <a:p>
            <a:r>
              <a:rPr lang="de-DE" dirty="0" err="1"/>
              <a:t>userID</a:t>
            </a:r>
            <a:endParaRPr lang="de-DE" dirty="0"/>
          </a:p>
          <a:p>
            <a:r>
              <a:rPr lang="de-DE" dirty="0" err="1"/>
              <a:t>timestamp</a:t>
            </a:r>
            <a:endParaRPr lang="de-DE" dirty="0"/>
          </a:p>
          <a:p>
            <a:r>
              <a:rPr lang="de-DE" dirty="0" err="1"/>
              <a:t>touch</a:t>
            </a:r>
            <a:r>
              <a:rPr lang="de-DE" dirty="0"/>
              <a:t> (</a:t>
            </a:r>
            <a:r>
              <a:rPr lang="de-DE" dirty="0" err="1"/>
              <a:t>bool</a:t>
            </a:r>
            <a:r>
              <a:rPr lang="de-DE" dirty="0"/>
              <a:t>)</a:t>
            </a:r>
          </a:p>
          <a:p>
            <a:r>
              <a:rPr lang="de-DE" dirty="0" err="1"/>
              <a:t>gestureID</a:t>
            </a:r>
            <a:endParaRPr lang="de-DE" dirty="0"/>
          </a:p>
          <a:p>
            <a:r>
              <a:rPr lang="de-DE" dirty="0" err="1"/>
              <a:t>versionID</a:t>
            </a:r>
            <a:endParaRPr lang="de-DE" dirty="0"/>
          </a:p>
          <a:p>
            <a:r>
              <a:rPr lang="de-DE" dirty="0" err="1"/>
              <a:t>inputMethod</a:t>
            </a:r>
            <a:r>
              <a:rPr lang="de-DE" dirty="0"/>
              <a:t> (</a:t>
            </a:r>
            <a:r>
              <a:rPr lang="de-DE" dirty="0" err="1"/>
              <a:t>finger</a:t>
            </a:r>
            <a:r>
              <a:rPr lang="de-DE" dirty="0"/>
              <a:t>/</a:t>
            </a:r>
            <a:r>
              <a:rPr lang="de-DE" dirty="0" err="1"/>
              <a:t>knuckle</a:t>
            </a:r>
            <a:r>
              <a:rPr lang="de-DE" dirty="0"/>
              <a:t>)</a:t>
            </a:r>
          </a:p>
          <a:p>
            <a:r>
              <a:rPr lang="de-DE" dirty="0" err="1"/>
              <a:t>actualData</a:t>
            </a:r>
            <a:r>
              <a:rPr lang="de-DE" dirty="0"/>
              <a:t> (</a:t>
            </a:r>
            <a:r>
              <a:rPr lang="de-DE" dirty="0" err="1"/>
              <a:t>bool</a:t>
            </a:r>
            <a:r>
              <a:rPr lang="de-DE" dirty="0"/>
              <a:t>)</a:t>
            </a:r>
          </a:p>
          <a:p>
            <a:r>
              <a:rPr lang="de-DE" dirty="0" err="1"/>
              <a:t>capacitiveImage</a:t>
            </a:r>
            <a:r>
              <a:rPr lang="de-DE" dirty="0"/>
              <a:t> (Matrix)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3BCF54-20D5-45CF-93A9-81762912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CB2824-7796-46C4-97E8-741FB31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490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D7E8E0-A5CF-4A38-BA35-2285748A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4032448" cy="3400026"/>
          </a:xfrm>
        </p:spPr>
        <p:txBody>
          <a:bodyPr/>
          <a:lstStyle/>
          <a:p>
            <a:r>
              <a:rPr lang="en-US" dirty="0"/>
              <a:t>1. Press (1s)</a:t>
            </a:r>
          </a:p>
          <a:p>
            <a:r>
              <a:rPr lang="en-US" dirty="0"/>
              <a:t>2-5. swipe all directions </a:t>
            </a:r>
          </a:p>
          <a:p>
            <a:r>
              <a:rPr lang="en-US" dirty="0"/>
              <a:t>6-7. 2 Finger swipe</a:t>
            </a:r>
          </a:p>
          <a:p>
            <a:r>
              <a:rPr lang="en-US" dirty="0"/>
              <a:t>8. Circle</a:t>
            </a:r>
          </a:p>
          <a:p>
            <a:r>
              <a:rPr lang="en-US" dirty="0"/>
              <a:t>9-10. Arrowhead left right</a:t>
            </a:r>
          </a:p>
          <a:p>
            <a:r>
              <a:rPr lang="en-US" dirty="0"/>
              <a:t>11-12: “L” and mirrored</a:t>
            </a:r>
          </a:p>
          <a:p>
            <a:r>
              <a:rPr lang="en-US" dirty="0"/>
              <a:t>13. Check mark</a:t>
            </a:r>
          </a:p>
          <a:p>
            <a:r>
              <a:rPr lang="de-DE" dirty="0"/>
              <a:t>14. „S“ </a:t>
            </a:r>
          </a:p>
          <a:p>
            <a:r>
              <a:rPr lang="de-DE" dirty="0"/>
              <a:t>15. Press and </a:t>
            </a:r>
            <a:r>
              <a:rPr lang="de-DE" dirty="0" err="1"/>
              <a:t>rotate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81013B-28E3-4A3C-AF51-78943454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58E4742-88E4-4C8C-B6D9-6537EAD6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Gestures</a:t>
            </a:r>
            <a:r>
              <a:rPr lang="de-DE" dirty="0"/>
              <a:t>	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FB65B59E-821E-4E79-8E1A-6B906180AC35}"/>
              </a:ext>
            </a:extLst>
          </p:cNvPr>
          <p:cNvSpPr txBox="1">
            <a:spLocks/>
          </p:cNvSpPr>
          <p:nvPr/>
        </p:nvSpPr>
        <p:spPr>
          <a:xfrm>
            <a:off x="4067944" y="1187948"/>
            <a:ext cx="4032448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“Right-click”</a:t>
            </a:r>
          </a:p>
          <a:p>
            <a:r>
              <a:rPr lang="en-US" dirty="0"/>
              <a:t>Turn 3D object</a:t>
            </a:r>
          </a:p>
          <a:p>
            <a:r>
              <a:rPr lang="en-US" dirty="0"/>
              <a:t>Next browser tab</a:t>
            </a:r>
          </a:p>
          <a:p>
            <a:r>
              <a:rPr lang="en-US" dirty="0"/>
              <a:t>Open camera (or other app)</a:t>
            </a:r>
          </a:p>
          <a:p>
            <a:r>
              <a:rPr lang="en-US" dirty="0"/>
              <a:t>Switch between apps</a:t>
            </a:r>
          </a:p>
          <a:p>
            <a:r>
              <a:rPr lang="en-US" dirty="0"/>
              <a:t>Open flashlight</a:t>
            </a:r>
          </a:p>
          <a:p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Screenshot</a:t>
            </a:r>
          </a:p>
          <a:p>
            <a:r>
              <a:rPr lang="de-DE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226918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0569F6-A2D7-4233-8C63-2D759D9A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1225160"/>
          </a:xfrm>
        </p:spPr>
        <p:txBody>
          <a:bodyPr/>
          <a:lstStyle/>
          <a:p>
            <a:r>
              <a:rPr lang="de-DE" dirty="0" err="1"/>
              <a:t>Until</a:t>
            </a:r>
            <a:r>
              <a:rPr lang="de-DE" dirty="0"/>
              <a:t> Friday: Survey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gestures</a:t>
            </a:r>
            <a:endParaRPr lang="de-DE" dirty="0"/>
          </a:p>
          <a:p>
            <a:r>
              <a:rPr lang="de-DE" dirty="0" err="1"/>
              <a:t>Until</a:t>
            </a:r>
            <a:r>
              <a:rPr lang="de-DE" dirty="0"/>
              <a:t> 9.12: </a:t>
            </a:r>
            <a:r>
              <a:rPr lang="de-DE" dirty="0" err="1"/>
              <a:t>Complete</a:t>
            </a:r>
            <a:r>
              <a:rPr lang="de-DE" dirty="0"/>
              <a:t> App</a:t>
            </a:r>
          </a:p>
          <a:p>
            <a:r>
              <a:rPr lang="de-DE" dirty="0" err="1"/>
              <a:t>Until</a:t>
            </a:r>
            <a:r>
              <a:rPr lang="de-DE" dirty="0"/>
              <a:t> Christmas: Conduct </a:t>
            </a:r>
            <a:r>
              <a:rPr lang="de-DE" dirty="0" err="1"/>
              <a:t>study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7B9EE5-418E-4F3E-A465-C6EC78B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AD72D79-4E9A-4D68-8F38-E56781DB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</a:t>
            </a: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0C16FA2-53AC-4BAC-9909-D3B7C72515D3}"/>
              </a:ext>
            </a:extLst>
          </p:cNvPr>
          <p:cNvSpPr txBox="1">
            <a:spLocks/>
          </p:cNvSpPr>
          <p:nvPr/>
        </p:nvSpPr>
        <p:spPr>
          <a:xfrm>
            <a:off x="251520" y="2355726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Questions </a:t>
            </a: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3C6C64C-6B71-442C-BCCB-A12123119CE5}"/>
              </a:ext>
            </a:extLst>
          </p:cNvPr>
          <p:cNvSpPr txBox="1">
            <a:spLocks/>
          </p:cNvSpPr>
          <p:nvPr/>
        </p:nvSpPr>
        <p:spPr>
          <a:xfrm>
            <a:off x="251520" y="3157331"/>
            <a:ext cx="8640960" cy="122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acquisition to slow </a:t>
            </a:r>
          </a:p>
          <a:p>
            <a:r>
              <a:rPr lang="en-US" dirty="0"/>
              <a:t>Hide images when user starts gesture?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37950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165</Words>
  <Application>Microsoft Office PowerPoint</Application>
  <PresentationFormat>Bildschirmpräsentation (16:9)</PresentationFormat>
  <Paragraphs>50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Motivation</vt:lpstr>
      <vt:lpstr>App structure</vt:lpstr>
      <vt:lpstr>Data</vt:lpstr>
      <vt:lpstr>Gestures 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73</cp:revision>
  <dcterms:created xsi:type="dcterms:W3CDTF">2013-01-17T10:32:59Z</dcterms:created>
  <dcterms:modified xsi:type="dcterms:W3CDTF">2018-11-27T16:03:33Z</dcterms:modified>
</cp:coreProperties>
</file>