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4" r:id="rId5"/>
    <p:sldId id="263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9" autoAdjust="0"/>
  </p:normalViewPr>
  <p:slideViewPr>
    <p:cSldViewPr>
      <p:cViewPr varScale="1">
        <p:scale>
          <a:sx n="77" d="100"/>
          <a:sy n="77" d="100"/>
        </p:scale>
        <p:origin x="41" y="6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C4DF13-657D-412F-9A24-7E99945E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gesture</a:t>
            </a:r>
            <a:endParaRPr lang="de-DE" dirty="0"/>
          </a:p>
          <a:p>
            <a:r>
              <a:rPr lang="de-DE" dirty="0"/>
              <a:t>Study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app</a:t>
            </a:r>
            <a:endParaRPr lang="de-DE" dirty="0"/>
          </a:p>
          <a:p>
            <a:pPr lvl="1"/>
            <a:r>
              <a:rPr lang="de-DE" dirty="0"/>
              <a:t>Odd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knuckle</a:t>
            </a:r>
            <a:endParaRPr lang="de-DE" dirty="0"/>
          </a:p>
          <a:p>
            <a:pPr lvl="1"/>
            <a:r>
              <a:rPr lang="de-DE" dirty="0" err="1"/>
              <a:t>Gestures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r>
              <a:rPr lang="de-DE" dirty="0" err="1"/>
              <a:t>Datawriter</a:t>
            </a:r>
            <a:r>
              <a:rPr lang="de-DE" dirty="0"/>
              <a:t> ist </a:t>
            </a:r>
            <a:r>
              <a:rPr lang="de-DE" dirty="0" err="1"/>
              <a:t>implemented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C6D0B25-3FB2-4776-AEEE-52771BF5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ED24DB-CCF6-48DE-910D-59851CD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20632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50941"/>
            <a:ext cx="2497014" cy="449532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30" y="450941"/>
            <a:ext cx="2497014" cy="449532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1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D7E8E0-A5CF-4A38-BA35-2285748A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4032448" cy="3400026"/>
          </a:xfrm>
        </p:spPr>
        <p:txBody>
          <a:bodyPr/>
          <a:lstStyle/>
          <a:p>
            <a:r>
              <a:rPr lang="de-DE" dirty="0"/>
              <a:t>Press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knuckel</a:t>
            </a:r>
            <a:r>
              <a:rPr lang="de-DE" dirty="0"/>
              <a:t> press</a:t>
            </a:r>
          </a:p>
          <a:p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r>
              <a:rPr lang="de-DE" dirty="0"/>
              <a:t>/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knuckle</a:t>
            </a:r>
            <a:r>
              <a:rPr lang="de-DE" dirty="0"/>
              <a:t> </a:t>
            </a:r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Arrowhead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endParaRPr lang="de-DE" dirty="0"/>
          </a:p>
          <a:p>
            <a:r>
              <a:rPr lang="de-DE" dirty="0" err="1"/>
              <a:t>Checkmark</a:t>
            </a:r>
            <a:endParaRPr lang="de-DE" dirty="0"/>
          </a:p>
          <a:p>
            <a:r>
              <a:rPr lang="de-DE" dirty="0"/>
              <a:t>L, </a:t>
            </a:r>
            <a:r>
              <a:rPr lang="de-DE" dirty="0" err="1"/>
              <a:t>mirrored</a:t>
            </a:r>
            <a:r>
              <a:rPr lang="de-DE" dirty="0"/>
              <a:t> L and </a:t>
            </a:r>
            <a:r>
              <a:rPr lang="el-GR" dirty="0"/>
              <a:t>Γ</a:t>
            </a:r>
            <a:endParaRPr lang="de-DE" dirty="0"/>
          </a:p>
          <a:p>
            <a:r>
              <a:rPr lang="de-DE" dirty="0"/>
              <a:t>S</a:t>
            </a:r>
          </a:p>
          <a:p>
            <a:r>
              <a:rPr lang="de-DE" dirty="0"/>
              <a:t>Press and </a:t>
            </a:r>
            <a:r>
              <a:rPr lang="de-DE" dirty="0" err="1"/>
              <a:t>rotate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81013B-28E3-4A3C-AF51-78943454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8E4742-88E4-4C8C-B6D9-6537EAD6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Gestures</a:t>
            </a:r>
            <a:r>
              <a:rPr lang="de-DE" dirty="0"/>
              <a:t>	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FB65B59E-821E-4E79-8E1A-6B906180AC35}"/>
              </a:ext>
            </a:extLst>
          </p:cNvPr>
          <p:cNvSpPr txBox="1">
            <a:spLocks/>
          </p:cNvSpPr>
          <p:nvPr/>
        </p:nvSpPr>
        <p:spPr>
          <a:xfrm>
            <a:off x="4067944" y="1187948"/>
            <a:ext cx="4032448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9ADD0F95-8C90-4931-920A-6AC610442FAA}"/>
              </a:ext>
            </a:extLst>
          </p:cNvPr>
          <p:cNvSpPr txBox="1">
            <a:spLocks/>
          </p:cNvSpPr>
          <p:nvPr/>
        </p:nvSpPr>
        <p:spPr>
          <a:xfrm>
            <a:off x="4355976" y="1202574"/>
            <a:ext cx="4464496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Right-</a:t>
            </a:r>
            <a:r>
              <a:rPr lang="de-DE" dirty="0" err="1"/>
              <a:t>click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multitasking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 err="1"/>
              <a:t>Rotate</a:t>
            </a:r>
            <a:r>
              <a:rPr lang="de-DE" dirty="0"/>
              <a:t> 3D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settings</a:t>
            </a:r>
            <a:r>
              <a:rPr lang="de-DE" dirty="0"/>
              <a:t> /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r>
              <a:rPr lang="de-DE" dirty="0"/>
              <a:t>Switch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Custom </a:t>
            </a:r>
            <a:r>
              <a:rPr lang="de-DE" dirty="0" err="1"/>
              <a:t>apps</a:t>
            </a:r>
            <a:r>
              <a:rPr lang="de-DE" dirty="0"/>
              <a:t>, </a:t>
            </a:r>
            <a:r>
              <a:rPr lang="de-DE" dirty="0" err="1"/>
              <a:t>flashlight</a:t>
            </a:r>
            <a:endParaRPr lang="de-DE" dirty="0"/>
          </a:p>
          <a:p>
            <a:r>
              <a:rPr lang="de-DE" dirty="0"/>
              <a:t>Screenshot</a:t>
            </a:r>
          </a:p>
          <a:p>
            <a:r>
              <a:rPr lang="de-DE" dirty="0"/>
              <a:t>Change </a:t>
            </a:r>
            <a:r>
              <a:rPr lang="de-DE" dirty="0" err="1"/>
              <a:t>volume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8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1225160"/>
          </a:xfrm>
        </p:spPr>
        <p:txBody>
          <a:bodyPr>
            <a:normAutofit/>
          </a:bodyPr>
          <a:lstStyle/>
          <a:p>
            <a:r>
              <a:rPr lang="de-DE" dirty="0"/>
              <a:t>New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slows</a:t>
            </a:r>
            <a:r>
              <a:rPr lang="de-DE" dirty="0"/>
              <a:t> down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Pilot </a:t>
            </a:r>
            <a:r>
              <a:rPr lang="de-DE" dirty="0" err="1"/>
              <a:t>study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0C16FA2-53AC-4BAC-9909-D3B7C72515D3}"/>
              </a:ext>
            </a:extLst>
          </p:cNvPr>
          <p:cNvSpPr txBox="1">
            <a:spLocks/>
          </p:cNvSpPr>
          <p:nvPr/>
        </p:nvSpPr>
        <p:spPr>
          <a:xfrm>
            <a:off x="251520" y="2355726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Questions 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3C6C64C-6B71-442C-BCCB-A12123119CE5}"/>
              </a:ext>
            </a:extLst>
          </p:cNvPr>
          <p:cNvSpPr txBox="1">
            <a:spLocks/>
          </p:cNvSpPr>
          <p:nvPr/>
        </p:nvSpPr>
        <p:spPr>
          <a:xfrm>
            <a:off x="251520" y="3157331"/>
            <a:ext cx="8640960" cy="122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137</Words>
  <Application>Microsoft Office PowerPoint</Application>
  <PresentationFormat>Bildschirmpräsentation (16:9)</PresentationFormat>
  <Paragraphs>40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Current Status</vt:lpstr>
      <vt:lpstr>App structure</vt:lpstr>
      <vt:lpstr>Gestures 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81</cp:revision>
  <dcterms:created xsi:type="dcterms:W3CDTF">2013-01-17T10:32:59Z</dcterms:created>
  <dcterms:modified xsi:type="dcterms:W3CDTF">2018-12-10T13:31:14Z</dcterms:modified>
</cp:coreProperties>
</file>