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7" r:id="rId3"/>
    <p:sldId id="260" r:id="rId4"/>
    <p:sldId id="265" r:id="rId5"/>
    <p:sldId id="266" r:id="rId6"/>
    <p:sldId id="261" r:id="rId7"/>
    <p:sldId id="268" r:id="rId8"/>
    <p:sldId id="269" r:id="rId9"/>
    <p:sldId id="264" r:id="rId10"/>
    <p:sldId id="267" r:id="rId11"/>
    <p:sldId id="262" r:id="rId12"/>
    <p:sldId id="263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7" d="100"/>
          <a:sy n="117" d="100"/>
        </p:scale>
        <p:origin x="5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0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.B24C68F3238D7605.4D4702B0C3E38B35.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Simon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13" y="-155459"/>
            <a:ext cx="8641006" cy="820625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E4B10438-8217-4CFA-8D32-1E54A98E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71565"/>
              </p:ext>
            </p:extLst>
          </p:nvPr>
        </p:nvGraphicFramePr>
        <p:xfrm>
          <a:off x="6404240" y="930493"/>
          <a:ext cx="2056192" cy="38209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6192">
                  <a:extLst>
                    <a:ext uri="{9D8B030D-6E8A-4147-A177-3AD203B41FA5}">
                      <a16:colId xmlns:a16="http://schemas.microsoft.com/office/drawing/2014/main" val="724543574"/>
                    </a:ext>
                  </a:extLst>
                </a:gridCol>
              </a:tblGrid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562286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UserID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06798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20400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TargetID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984989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Condition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1834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84830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Capacitive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image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628370"/>
                  </a:ext>
                </a:extLst>
              </a:tr>
            </a:tbl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FE059CC-058F-4D2F-86A6-33ADFEDC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4483906" y="926526"/>
            <a:ext cx="1884938" cy="382092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475AA56-1570-4BFF-899A-8ED909FBC71F}"/>
              </a:ext>
            </a:extLst>
          </p:cNvPr>
          <p:cNvSpPr txBox="1"/>
          <p:nvPr/>
        </p:nvSpPr>
        <p:spPr>
          <a:xfrm>
            <a:off x="4555914" y="1562485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F228F0-93AD-4135-B851-21E2412E0D09}"/>
              </a:ext>
            </a:extLst>
          </p:cNvPr>
          <p:cNvSpPr txBox="1"/>
          <p:nvPr/>
        </p:nvSpPr>
        <p:spPr>
          <a:xfrm>
            <a:off x="4987962" y="1950607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2512B4-C708-4B2C-A72B-A4F8E7B16CE9}"/>
              </a:ext>
            </a:extLst>
          </p:cNvPr>
          <p:cNvSpPr/>
          <p:nvPr/>
        </p:nvSpPr>
        <p:spPr>
          <a:xfrm>
            <a:off x="4883132" y="2551245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8C1968-1543-40B9-B137-30D156E268AF}"/>
              </a:ext>
            </a:extLst>
          </p:cNvPr>
          <p:cNvSpPr/>
          <p:nvPr/>
        </p:nvSpPr>
        <p:spPr>
          <a:xfrm>
            <a:off x="5135616" y="3662830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3D2D10C-EA9D-4B8C-919D-3AA9BDDD6CBB}"/>
              </a:ext>
            </a:extLst>
          </p:cNvPr>
          <p:cNvSpPr/>
          <p:nvPr/>
        </p:nvSpPr>
        <p:spPr>
          <a:xfrm>
            <a:off x="5714406" y="2925276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Inhaltsplatzhalter 1">
            <a:extLst>
              <a:ext uri="{FF2B5EF4-FFF2-40B4-BE49-F238E27FC236}">
                <a16:creationId xmlns:a16="http://schemas.microsoft.com/office/drawing/2014/main" id="{AAEB3B28-A513-4674-9ECC-9876B07C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39" y="1067232"/>
            <a:ext cx="2965840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</p:txBody>
      </p:sp>
    </p:spTree>
    <p:extLst>
      <p:ext uri="{BB962C8B-B14F-4D97-AF65-F5344CB8AC3E}">
        <p14:creationId xmlns:p14="http://schemas.microsoft.com/office/powerpoint/2010/main" val="1974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2" grpId="1" animBg="1"/>
      <p:bldP spid="27" grpId="0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00AB4-5597-4578-9B71-BF9A3A0B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2910414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313AD9-7B68-43BF-98FF-33E13BB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E097EA-1F25-4894-A7D9-C82CDC1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2D76C5D-0E44-47C2-BC51-ABC00C1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6280"/>
              </p:ext>
            </p:extLst>
          </p:nvPr>
        </p:nvGraphicFramePr>
        <p:xfrm>
          <a:off x="6459018" y="1137215"/>
          <a:ext cx="2056192" cy="38209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6192">
                  <a:extLst>
                    <a:ext uri="{9D8B030D-6E8A-4147-A177-3AD203B41FA5}">
                      <a16:colId xmlns:a16="http://schemas.microsoft.com/office/drawing/2014/main" val="724543574"/>
                    </a:ext>
                  </a:extLst>
                </a:gridCol>
              </a:tblGrid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562286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UserID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06798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20400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TargetID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984989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Condition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1834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84830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r>
                        <a:rPr lang="de-DE" dirty="0" err="1"/>
                        <a:t>Capacitive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image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628370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42814CA-1C86-4FAC-9FA2-E1A4A676B4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3779912" y="1137215"/>
            <a:ext cx="1884938" cy="38209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DB8E9A-5381-4A7B-881A-262D5DDE2BC9}"/>
              </a:ext>
            </a:extLst>
          </p:cNvPr>
          <p:cNvSpPr txBox="1"/>
          <p:nvPr/>
        </p:nvSpPr>
        <p:spPr>
          <a:xfrm>
            <a:off x="3851920" y="1773174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0F715-C300-40FB-8732-F579C176C682}"/>
              </a:ext>
            </a:extLst>
          </p:cNvPr>
          <p:cNvSpPr txBox="1"/>
          <p:nvPr/>
        </p:nvSpPr>
        <p:spPr>
          <a:xfrm>
            <a:off x="4283968" y="2161296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753840-58F4-4A8A-876F-08E7FF585157}"/>
              </a:ext>
            </a:extLst>
          </p:cNvPr>
          <p:cNvSpPr/>
          <p:nvPr/>
        </p:nvSpPr>
        <p:spPr>
          <a:xfrm>
            <a:off x="4179138" y="2761934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C3333B-C31F-4DF7-8170-59B3D0FBE07E}"/>
              </a:ext>
            </a:extLst>
          </p:cNvPr>
          <p:cNvSpPr/>
          <p:nvPr/>
        </p:nvSpPr>
        <p:spPr>
          <a:xfrm>
            <a:off x="4431622" y="3873519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2D05882-2601-43D4-A3DB-7FA690493BF7}"/>
              </a:ext>
            </a:extLst>
          </p:cNvPr>
          <p:cNvSpPr/>
          <p:nvPr/>
        </p:nvSpPr>
        <p:spPr>
          <a:xfrm>
            <a:off x="5010412" y="3135965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452</Words>
  <Application>Microsoft Office PowerPoint</Application>
  <PresentationFormat>Bildschirmpräsentation (16:9)</PresentationFormat>
  <Paragraphs>107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Simon </vt:lpstr>
      <vt:lpstr>Related Work: Jan </vt:lpstr>
      <vt:lpstr>Project planning: Android-App</vt:lpstr>
      <vt:lpstr>Project planning: Android-App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47</cp:revision>
  <dcterms:created xsi:type="dcterms:W3CDTF">2013-01-17T10:32:59Z</dcterms:created>
  <dcterms:modified xsi:type="dcterms:W3CDTF">2018-11-04T21:20:15Z</dcterms:modified>
</cp:coreProperties>
</file>