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5" r:id="rId3"/>
    <p:sldId id="271" r:id="rId4"/>
    <p:sldId id="272" r:id="rId5"/>
    <p:sldId id="268" r:id="rId6"/>
    <p:sldId id="266" r:id="rId7"/>
    <p:sldId id="267" r:id="rId8"/>
    <p:sldId id="273" r:id="rId9"/>
    <p:sldId id="274" r:id="rId10"/>
    <p:sldId id="270" r:id="rId11"/>
    <p:sldId id="263" r:id="rId1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09" autoAdjust="0"/>
  </p:normalViewPr>
  <p:slideViewPr>
    <p:cSldViewPr>
      <p:cViewPr varScale="1">
        <p:scale>
          <a:sx n="121" d="100"/>
          <a:sy n="121" d="100"/>
        </p:scale>
        <p:origin x="798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0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95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81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 | Stuttgart | 11.12.2018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E63AEB2-2FE4-4010-8A85-386F6D3D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LSTM to the rescue</a:t>
            </a:r>
          </a:p>
          <a:p>
            <a:r>
              <a:rPr lang="en-GB" dirty="0"/>
              <a:t>Hopefully better test results</a:t>
            </a:r>
          </a:p>
          <a:p>
            <a:r>
              <a:rPr lang="en-GB" dirty="0"/>
              <a:t>Hopefully less overfitting</a:t>
            </a:r>
          </a:p>
          <a:p>
            <a:r>
              <a:rPr lang="en-GB" dirty="0"/>
              <a:t>Currently work in progress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90352B3-46CA-4F94-A201-BAEDA585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4529DC4-A0E7-4F9B-AA17-8A115DF3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4 - Gesture Recognition - Solution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292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A0569F6-A2D7-4233-8C63-2D759D9A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1225160"/>
          </a:xfrm>
        </p:spPr>
        <p:txBody>
          <a:bodyPr>
            <a:normAutofit/>
          </a:bodyPr>
          <a:lstStyle/>
          <a:p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77B9EE5-418E-4F3E-A465-C6EC78B0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AD72D79-4E9A-4D68-8F38-E56781DB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 </a:t>
            </a: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50C16FA2-53AC-4BAC-9909-D3B7C72515D3}"/>
              </a:ext>
            </a:extLst>
          </p:cNvPr>
          <p:cNvSpPr txBox="1">
            <a:spLocks/>
          </p:cNvSpPr>
          <p:nvPr/>
        </p:nvSpPr>
        <p:spPr>
          <a:xfrm>
            <a:off x="251520" y="2355726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Questions </a:t>
            </a:r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3C6C64C-6B71-442C-BCCB-A12123119CE5}"/>
              </a:ext>
            </a:extLst>
          </p:cNvPr>
          <p:cNvSpPr txBox="1">
            <a:spLocks/>
          </p:cNvSpPr>
          <p:nvPr/>
        </p:nvSpPr>
        <p:spPr>
          <a:xfrm>
            <a:off x="251520" y="3157331"/>
            <a:ext cx="8640960" cy="122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013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CB01375-5ADA-41CC-B81B-7F447A1D3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243" y="992076"/>
            <a:ext cx="1784238" cy="3055267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7F6126-5BBF-4965-ACA4-09015B3C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028AE61-7CD1-43E6-BBD2-98C8601B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1 - Data Collection</a:t>
            </a:r>
            <a:endParaRPr lang="en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F88BCF2-51E6-4918-88BB-BD3F4F479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4" y="992076"/>
            <a:ext cx="1784238" cy="305526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111621C-A287-472E-B02D-77CB71285DA8}"/>
              </a:ext>
            </a:extLst>
          </p:cNvPr>
          <p:cNvSpPr txBox="1">
            <a:spLocks/>
          </p:cNvSpPr>
          <p:nvPr/>
        </p:nvSpPr>
        <p:spPr>
          <a:xfrm>
            <a:off x="2267744" y="1202573"/>
            <a:ext cx="4608512" cy="284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 is stored</a:t>
            </a:r>
          </a:p>
          <a:p>
            <a:r>
              <a:rPr lang="en-GB" dirty="0"/>
              <a:t>24.7 to 24.8 samples/second</a:t>
            </a:r>
          </a:p>
          <a:p>
            <a:r>
              <a:rPr lang="en-GB" dirty="0"/>
              <a:t>Some data is lost</a:t>
            </a:r>
          </a:p>
          <a:p>
            <a:pPr lvl="1"/>
            <a:r>
              <a:rPr lang="en-GB" dirty="0"/>
              <a:t>&lt; 1%</a:t>
            </a:r>
          </a:p>
          <a:p>
            <a:pPr lvl="1"/>
            <a:r>
              <a:rPr lang="en-GB" dirty="0"/>
              <a:t>DataStream is missing some characters</a:t>
            </a:r>
          </a:p>
          <a:p>
            <a:r>
              <a:rPr lang="en-GB" dirty="0"/>
              <a:t>Blob Detection in progress</a:t>
            </a:r>
          </a:p>
          <a:p>
            <a:r>
              <a:rPr lang="en-GB" dirty="0"/>
              <a:t>So far 10 participants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45115C-98F8-49D0-970C-EBADEE769BE7}"/>
              </a:ext>
            </a:extLst>
          </p:cNvPr>
          <p:cNvSpPr txBox="1"/>
          <p:nvPr/>
        </p:nvSpPr>
        <p:spPr>
          <a:xfrm>
            <a:off x="874929" y="404734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Finger</a:t>
            </a:r>
            <a:endParaRPr lang="en-DE" sz="1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024DB39-D154-4D6F-8B72-97B44DE46618}"/>
              </a:ext>
            </a:extLst>
          </p:cNvPr>
          <p:cNvSpPr txBox="1"/>
          <p:nvPr/>
        </p:nvSpPr>
        <p:spPr>
          <a:xfrm>
            <a:off x="7688417" y="4047342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Knuckle</a:t>
            </a:r>
          </a:p>
        </p:txBody>
      </p:sp>
      <p:pic>
        <p:nvPicPr>
          <p:cNvPr id="7" name="Grafik 6" descr="Häkchen">
            <a:extLst>
              <a:ext uri="{FF2B5EF4-FFF2-40B4-BE49-F238E27FC236}">
                <a16:creationId xmlns:a16="http://schemas.microsoft.com/office/drawing/2014/main" id="{4104F87C-C5C9-461E-9324-4180196BD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8064" y="171451"/>
            <a:ext cx="817240" cy="81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2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642C234-6430-466B-8C98-2D0B285B8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Split Data in Training and Test</a:t>
            </a:r>
          </a:p>
          <a:p>
            <a:pPr lvl="1"/>
            <a:r>
              <a:rPr lang="en-GB" dirty="0"/>
              <a:t>7 participants for training</a:t>
            </a:r>
          </a:p>
          <a:p>
            <a:pPr lvl="1"/>
            <a:r>
              <a:rPr lang="en-GB" dirty="0"/>
              <a:t>3 participants for testing</a:t>
            </a:r>
          </a:p>
          <a:p>
            <a:r>
              <a:rPr lang="en-GB" dirty="0"/>
              <a:t>Run blob detection</a:t>
            </a:r>
          </a:p>
          <a:p>
            <a:r>
              <a:rPr lang="en-GB" dirty="0"/>
              <a:t>Move blob to left upper corner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BDDD4C6-1DC4-4E43-A47A-59EC55BB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A9EA01F-C900-475D-BBAF-DE9E853D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Finger/Knuckle Recognition</a:t>
            </a:r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BE2DD7E1-4AD1-48DD-A945-052040B8D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176" y="171451"/>
            <a:ext cx="817240" cy="81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5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BDDD4C6-1DC4-4E43-A47A-59EC55BB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A9EA01F-C900-475D-BBAF-DE9E853D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Finger/Knuckle Recognition</a:t>
            </a:r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BE2DD7E1-4AD1-48DD-A945-052040B8D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9176" y="171451"/>
            <a:ext cx="817240" cy="817240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74695BD-1595-4F96-9FCA-D87649D8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759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BDEB313-80BE-42A6-876F-E892E758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same blob detection</a:t>
            </a:r>
          </a:p>
          <a:p>
            <a:r>
              <a:rPr lang="en-GB" dirty="0"/>
              <a:t>Add up all blobs</a:t>
            </a:r>
          </a:p>
          <a:p>
            <a:r>
              <a:rPr lang="en-GB" dirty="0"/>
              <a:t>Then use CNN for classification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5FDC699-C2A0-4921-BD9D-330BF42A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0B01397-2CC6-4F47-ABD1-3984BD59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71451"/>
            <a:ext cx="8928992" cy="820625"/>
          </a:xfrm>
        </p:spPr>
        <p:txBody>
          <a:bodyPr/>
          <a:lstStyle/>
          <a:p>
            <a:r>
              <a:rPr lang="en-GB" dirty="0"/>
              <a:t>Step 3 - Gesture recognition – First Approach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1631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AD3461-D246-4240-B04A-3B49916B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F31D83D-1764-4D98-8916-75B26B30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71451"/>
            <a:ext cx="9001000" cy="820625"/>
          </a:xfrm>
        </p:spPr>
        <p:txBody>
          <a:bodyPr/>
          <a:lstStyle/>
          <a:p>
            <a:r>
              <a:rPr lang="en-GB" dirty="0"/>
              <a:t>Step 3- Gesture recognition – First Approach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2D84E6-734B-427D-8E62-F9677FF9B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8" y="1142818"/>
            <a:ext cx="1900731" cy="31475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2C5A5FA-97E5-46A2-896E-431BD1D57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142818"/>
            <a:ext cx="1900731" cy="314754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54CD845-6716-4671-9749-E22708B02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42818"/>
            <a:ext cx="1900731" cy="314754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B38C1D1-4CDC-44D1-9D2C-0EF15591C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1142819"/>
            <a:ext cx="1900731" cy="314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3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AD3461-D246-4240-B04A-3B49916B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F31D83D-1764-4D98-8916-75B26B30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71451"/>
            <a:ext cx="9145016" cy="820625"/>
          </a:xfrm>
        </p:spPr>
        <p:txBody>
          <a:bodyPr/>
          <a:lstStyle/>
          <a:p>
            <a:r>
              <a:rPr lang="en-GB" dirty="0"/>
              <a:t>Step 3 - Gesture recognition – First Approach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2D84E6-734B-427D-8E62-F9677FF9B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8" y="1142818"/>
            <a:ext cx="1900731" cy="314754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2C5A5FA-97E5-46A2-896E-431BD1D57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142819"/>
            <a:ext cx="1900731" cy="31475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54CD845-6716-4671-9749-E22708B02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42819"/>
            <a:ext cx="1900731" cy="314754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B38C1D1-4CDC-44D1-9D2C-0EF15591C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1142819"/>
            <a:ext cx="1900731" cy="31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8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1A2C48-CE71-45D1-B651-097D8A49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97" y="1203325"/>
            <a:ext cx="6136605" cy="3398838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816B91-26FF-408A-B023-1C677B5F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546285-1A94-4CC7-A95D-E284F518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3 - Gesture Recognition - CNN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220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1A2C48-CE71-45D1-B651-097D8A49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97" y="1203325"/>
            <a:ext cx="6136605" cy="3398837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816B91-26FF-408A-B023-1C677B5F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546285-1A94-4CC7-A95D-E284F518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3 - Gesture Recognition - CNN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54922334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187</Words>
  <Application>Microsoft Office PowerPoint</Application>
  <PresentationFormat>Bildschirmpräsentation (16:9)</PresentationFormat>
  <Paragraphs>52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Step 1 - Data Collection</vt:lpstr>
      <vt:lpstr>Step 2 – Finger/Knuckle Recognition</vt:lpstr>
      <vt:lpstr>Step 2 – Finger/Knuckle Recognition</vt:lpstr>
      <vt:lpstr>Step 3 - Gesture recognition – First Approach</vt:lpstr>
      <vt:lpstr>Step 3- Gesture recognition – First Approach</vt:lpstr>
      <vt:lpstr>Step 3 - Gesture recognition – First Approach</vt:lpstr>
      <vt:lpstr>Step 3 - Gesture Recognition - CNN</vt:lpstr>
      <vt:lpstr>Step 3 - Gesture Recognition - CNN</vt:lpstr>
      <vt:lpstr>Step 4 - Gesture Recognition - Solution</vt:lpstr>
      <vt:lpstr>Todo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robin</cp:lastModifiedBy>
  <cp:revision>116</cp:revision>
  <dcterms:created xsi:type="dcterms:W3CDTF">2013-01-17T10:32:59Z</dcterms:created>
  <dcterms:modified xsi:type="dcterms:W3CDTF">2019-01-07T20:24:17Z</dcterms:modified>
</cp:coreProperties>
</file>