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FCF3E-E990-A4B2-01A7-41E6E5242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E1C725-B300-CCC1-C549-ABF341ABE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D742EA-2DAC-3D77-FE35-41222321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603C7-C141-9D56-E5BD-93CF664D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3DB97-9D48-3A4D-4D04-D85CD6E0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08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91ED-4F93-9CD9-C449-10536DAB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965BE8-2187-44A6-85FE-F6E471327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99045-1ADD-E49A-D819-5F0F67D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B43D46-16AE-A884-11CE-09FAA46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167BFC-69CA-F2ED-CD93-37FBC3ED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4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2A7218-A2C7-9EDC-B8A2-CB7BBDC45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534C84-E641-944D-E84A-501E074F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ED654-6E68-D2B0-FB13-A1A1602D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DA8A5-FA0B-A8D8-FE49-C23DACB7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08A9AE-8AA5-55D6-7FE5-E93123D6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29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086F9-30AB-2E94-4426-16092C31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E83105-CA24-CC13-1AC7-899F6417D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E63E24-391A-469C-0667-CDD4AAE1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C78B5-FCC8-B72D-094A-5BF52691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C076E-003F-0576-7B67-39FB4DF7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60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D48A2E-3807-8B38-A977-4BD59E7E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F9E91A-FE91-FAB1-4519-99605C9C1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32CBF-50A1-4F1C-E024-C3EA9254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D5CEF-AEC5-7095-7418-A608BAB3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0B6680-4447-CF6E-8D24-13D164B8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5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35FD2-DF5F-2731-6C1A-B74A296A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A55E42-1647-E096-8B16-F5F75FFC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9BDC9E-D4AF-663D-765A-CC2E3562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31EB83-DE71-4FA2-89D7-4D2A611A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CE54B-630F-AF38-38F0-21AC808B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1E300-8785-09C9-BEAF-97D03935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22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A623CF-6BEA-37E1-50B8-1B5F52DD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7A98C4-D45A-E0C7-A5B2-6371787D6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87CF82-70F2-22C6-F107-CED0FE4B0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AAEAC9-0C2A-06B1-FE5B-01AAF28F1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9A006D-2CA0-0CC1-2CAE-34E235631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62656B-5D81-A73E-7E7F-07C36778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DDA987-7ACC-C948-8D82-AC6EBA14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4B0DA0-7C55-DA6B-D868-D6770E74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53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2079E-F12B-E3C1-21B8-A3932616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F55D4D-FBF7-D4AD-06AA-3E25268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A0F45A-F904-DDD6-4C01-3662DF96C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6A4CBF-E370-BEF0-C528-CCF8149E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8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8CD13E-61BA-D5AE-67FE-83904DF1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92BAE2-8B5C-D51A-AB8A-A0AF2068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0EB0ED-0B56-9027-7B9F-FBFC008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59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D5A23-FC87-F42E-41AB-A371D853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5B86F5-96BF-C8A3-E0C3-742E46D2B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F98E0A-E359-6E5D-27E7-5DDC5BE86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09921C-5401-B3A7-ACC2-6D3C429D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CD47D9-EE09-9064-8BA4-C0F5F846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B75A10-D4A8-0D07-0CE3-4C2EBDDB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8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61375-9128-3CE4-4B2A-B526119C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1D3F9E-4AFC-3E6C-DD23-3050BC645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391C77-EE6C-468E-BFE4-F84F3E3D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AFC5C9-AC0B-878D-1059-C1D08300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1BCD7-170C-9322-4A69-E8C15736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CA48FF-0F3E-9ECE-7B30-D9343D89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2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AD2976A-654E-07B4-08CD-23D71325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0035B8-6BE3-0C15-A587-EFC5DE634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C9F63-7985-A781-9A13-A8C230250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F62F2-2C9C-4B0C-970B-F97F6C63FDAD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8AB57-55CA-2E05-6DA4-81B5D7C4C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55639F-3309-E0D3-B106-AFFEA055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9A149-FDD3-4E16-BD03-6963794D36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1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EABC4744-606C-615A-AC08-F93CF435B12A}"/>
              </a:ext>
            </a:extLst>
          </p:cNvPr>
          <p:cNvGrpSpPr/>
          <p:nvPr/>
        </p:nvGrpSpPr>
        <p:grpSpPr>
          <a:xfrm>
            <a:off x="44726" y="235252"/>
            <a:ext cx="12102548" cy="4764273"/>
            <a:chOff x="44726" y="235252"/>
            <a:chExt cx="12102548" cy="4764273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8D8BF884-0F36-EE8D-19E7-D9E577826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4614" b="16567"/>
            <a:stretch/>
          </p:blipFill>
          <p:spPr>
            <a:xfrm>
              <a:off x="44726" y="235252"/>
              <a:ext cx="12102548" cy="4441108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EB5E718-9CCE-0E95-3388-BF8E66454199}"/>
                </a:ext>
              </a:extLst>
            </p:cNvPr>
            <p:cNvSpPr txBox="1"/>
            <p:nvPr/>
          </p:nvSpPr>
          <p:spPr>
            <a:xfrm>
              <a:off x="1047750" y="4353194"/>
              <a:ext cx="10367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The </a:t>
              </a:r>
              <a:r>
                <a:rPr lang="de-DE" sz="3600" b="1" dirty="0" err="1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Minimalists</a:t>
              </a:r>
              <a:r>
                <a:rPr lang="de-DE" sz="3600" b="1" dirty="0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JavaScript Framework</a:t>
              </a:r>
            </a:p>
          </p:txBody>
        </p: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4F1660C-1F48-93AC-A4F8-808ED7276C49}"/>
              </a:ext>
            </a:extLst>
          </p:cNvPr>
          <p:cNvSpPr txBox="1"/>
          <p:nvPr/>
        </p:nvSpPr>
        <p:spPr>
          <a:xfrm>
            <a:off x="2205038" y="5795963"/>
            <a:ext cx="630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Font heißt Consolas</a:t>
            </a:r>
          </a:p>
        </p:txBody>
      </p:sp>
    </p:spTree>
    <p:extLst>
      <p:ext uri="{BB962C8B-B14F-4D97-AF65-F5344CB8AC3E}">
        <p14:creationId xmlns:p14="http://schemas.microsoft.com/office/powerpoint/2010/main" val="201675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565500A-ED57-541F-A458-0EE027BDD06A}"/>
              </a:ext>
            </a:extLst>
          </p:cNvPr>
          <p:cNvGrpSpPr/>
          <p:nvPr/>
        </p:nvGrpSpPr>
        <p:grpSpPr>
          <a:xfrm>
            <a:off x="1362074" y="235252"/>
            <a:ext cx="9539289" cy="4759510"/>
            <a:chOff x="1362074" y="235252"/>
            <a:chExt cx="9539289" cy="475951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AEE7B0E-0193-B274-DB12-C3DC71AD3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0885" t="34614" r="10295" b="16567"/>
            <a:stretch/>
          </p:blipFill>
          <p:spPr>
            <a:xfrm>
              <a:off x="1362074" y="235252"/>
              <a:ext cx="9539289" cy="4441108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DF270CDD-0252-B241-E62F-ABC78E92CB21}"/>
                </a:ext>
              </a:extLst>
            </p:cNvPr>
            <p:cNvSpPr txBox="1"/>
            <p:nvPr/>
          </p:nvSpPr>
          <p:spPr>
            <a:xfrm>
              <a:off x="1604967" y="4348431"/>
              <a:ext cx="92535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600" b="1" dirty="0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The </a:t>
              </a:r>
              <a:r>
                <a:rPr lang="de-DE" sz="3600" b="1" dirty="0" err="1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Minimalists</a:t>
              </a:r>
              <a:r>
                <a:rPr lang="de-DE" sz="3600" b="1" dirty="0">
                  <a:solidFill>
                    <a:srgbClr val="FFCC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JavaScript Framework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90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B106D71-9C38-51F3-748F-A4EA0DAD1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0471" y="291961"/>
            <a:ext cx="6274077" cy="627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Schmidt Robert</dc:creator>
  <cp:lastModifiedBy>Schmidt Robert</cp:lastModifiedBy>
  <cp:revision>3</cp:revision>
  <dcterms:created xsi:type="dcterms:W3CDTF">2025-02-04T20:37:52Z</dcterms:created>
  <dcterms:modified xsi:type="dcterms:W3CDTF">2025-02-05T22:02:32Z</dcterms:modified>
</cp:coreProperties>
</file>