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3501787-E68D-6941-B5F8-2A95CE8EC774}" type="datetimeFigureOut">
              <a:rPr lang="en-US" smtClean="0"/>
              <a:t>6/16/14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FE9AA8B-9DBF-B44B-A692-4CA929A2C3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obert.F.Schneider@jpl.nasa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 / Budget Margin Estimation Tool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Schneider</a:t>
            </a:r>
          </a:p>
          <a:p>
            <a:r>
              <a:rPr lang="en-US" dirty="0" smtClean="0">
                <a:hlinkClick r:id="rId2"/>
              </a:rPr>
              <a:t>Robert.F.Schneider@jpl.nasa.gov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3" y="2415232"/>
            <a:ext cx="7759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Given a table of values, each of which containing some degree of uncertainty, this application will compute all possible outcomes to estimate the required margins for a given confidence level.</a:t>
            </a:r>
          </a:p>
        </p:txBody>
      </p:sp>
    </p:spTree>
    <p:extLst>
      <p:ext uri="{BB962C8B-B14F-4D97-AF65-F5344CB8AC3E}">
        <p14:creationId xmlns:p14="http://schemas.microsoft.com/office/powerpoint/2010/main" val="104229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</TotalTime>
  <Words>46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Schedule / Budget Margin Estimation Tool </vt:lpstr>
      <vt:lpstr>Example</vt:lpstr>
      <vt:lpstr>Objective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/ Budget Margin Estimation Tool </dc:title>
  <dc:creator>Robert F Schneider</dc:creator>
  <cp:lastModifiedBy>Robert F Schneider</cp:lastModifiedBy>
  <cp:revision>3</cp:revision>
  <dcterms:created xsi:type="dcterms:W3CDTF">2014-06-15T16:36:39Z</dcterms:created>
  <dcterms:modified xsi:type="dcterms:W3CDTF">2014-06-16T16:17:19Z</dcterms:modified>
</cp:coreProperties>
</file>