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EC5BAA9-5C72-4E4C-813A-EBC91C97679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BASE DE DATOS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Roberto sevilla </a:t>
            </a:r>
            <a:r>
              <a:rPr lang="en-US" dirty="0" err="1" smtClean="0"/>
              <a:t>varela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6999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690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vistas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2374520" cy="3541714"/>
          </a:xfrm>
        </p:spPr>
        <p:txBody>
          <a:bodyPr/>
          <a:lstStyle/>
          <a:p>
            <a:r>
              <a:rPr lang="en-US" dirty="0" err="1" smtClean="0"/>
              <a:t>VerCliente</a:t>
            </a:r>
            <a:endParaRPr lang="en-US" dirty="0" smtClean="0"/>
          </a:p>
          <a:p>
            <a:r>
              <a:rPr lang="en-US" dirty="0" err="1" smtClean="0"/>
              <a:t>VerEmpleado</a:t>
            </a:r>
            <a:endParaRPr lang="en-US" dirty="0" smtClean="0"/>
          </a:p>
          <a:p>
            <a:r>
              <a:rPr lang="en-US" dirty="0" err="1" smtClean="0"/>
              <a:t>VerProducto</a:t>
            </a:r>
            <a:endParaRPr lang="en-US" dirty="0" smtClean="0"/>
          </a:p>
          <a:p>
            <a:r>
              <a:rPr lang="en-US" dirty="0" err="1" smtClean="0"/>
              <a:t>VerActCli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VerActEmp</a:t>
            </a:r>
            <a:endParaRPr lang="es-419" dirty="0"/>
          </a:p>
        </p:txBody>
      </p:sp>
      <p:sp>
        <p:nvSpPr>
          <p:cNvPr id="4" name="CuadroTexto 3"/>
          <p:cNvSpPr txBox="1"/>
          <p:nvPr/>
        </p:nvSpPr>
        <p:spPr>
          <a:xfrm>
            <a:off x="4453428" y="1689268"/>
            <a:ext cx="5308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mydb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CREATE </a:t>
            </a:r>
            <a:r>
              <a:rPr lang="en-US" dirty="0"/>
              <a:t>OR REPLACE VIEW </a:t>
            </a:r>
            <a:r>
              <a:rPr lang="en-US" dirty="0" err="1"/>
              <a:t>verProducto</a:t>
            </a:r>
            <a:r>
              <a:rPr lang="en-US" dirty="0"/>
              <a:t>(</a:t>
            </a:r>
            <a:r>
              <a:rPr lang="en-US" dirty="0" err="1"/>
              <a:t>ID_Producto</a:t>
            </a:r>
            <a:r>
              <a:rPr lang="en-US" dirty="0"/>
              <a:t>, </a:t>
            </a:r>
            <a:r>
              <a:rPr lang="en-US" dirty="0" err="1"/>
              <a:t>Nombre_Producto</a:t>
            </a:r>
            <a:r>
              <a:rPr lang="en-US" dirty="0"/>
              <a:t>, </a:t>
            </a:r>
            <a:r>
              <a:rPr lang="en-US" dirty="0" err="1"/>
              <a:t>Descripcion_Producto</a:t>
            </a:r>
            <a:r>
              <a:rPr lang="en-US" dirty="0"/>
              <a:t>, </a:t>
            </a:r>
            <a:r>
              <a:rPr lang="en-US" dirty="0" err="1"/>
              <a:t>Precio_Producto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</a:t>
            </a:r>
            <a:r>
              <a:rPr lang="en-US" dirty="0"/>
              <a:t>SELECT </a:t>
            </a:r>
            <a:r>
              <a:rPr lang="en-US" dirty="0" err="1"/>
              <a:t>IDProducto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Descripcion</a:t>
            </a:r>
            <a:r>
              <a:rPr lang="en-US" dirty="0"/>
              <a:t>, </a:t>
            </a:r>
            <a:r>
              <a:rPr lang="en-US" dirty="0" err="1" smtClean="0"/>
              <a:t>Precio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/>
              <a:t>Producto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s-419" dirty="0" smtClean="0"/>
              <a:t>$</a:t>
            </a:r>
            <a:r>
              <a:rPr lang="es-419" dirty="0" err="1"/>
              <a:t>sql</a:t>
            </a:r>
            <a:r>
              <a:rPr lang="es-419" dirty="0"/>
              <a:t> = "SELECT * FROM </a:t>
            </a:r>
            <a:r>
              <a:rPr lang="es-419" dirty="0" err="1" smtClean="0"/>
              <a:t>VerProducto</a:t>
            </a:r>
            <a:r>
              <a:rPr lang="es-419" dirty="0" smtClean="0"/>
              <a:t>“</a:t>
            </a:r>
            <a:r>
              <a:rPr lang="en-US" dirty="0" smtClean="0"/>
              <a:t>;</a:t>
            </a: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5" t="12397" r="74598" b="76504"/>
          <a:stretch/>
        </p:blipFill>
        <p:spPr>
          <a:xfrm>
            <a:off x="4453428" y="4406209"/>
            <a:ext cx="5620111" cy="13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PROCEDIMIENTOS DE REPORTES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3082858" cy="3541714"/>
          </a:xfrm>
        </p:spPr>
        <p:txBody>
          <a:bodyPr/>
          <a:lstStyle/>
          <a:p>
            <a:r>
              <a:rPr lang="es-419" dirty="0" err="1" smtClean="0"/>
              <a:t>sp_Buscar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s-419" dirty="0" err="1" smtClean="0"/>
              <a:t>sp_Buscar</a:t>
            </a:r>
            <a:r>
              <a:rPr lang="en-US" dirty="0" err="1" smtClean="0"/>
              <a:t>Empleado</a:t>
            </a:r>
            <a:endParaRPr lang="en-US" dirty="0" smtClean="0"/>
          </a:p>
          <a:p>
            <a:r>
              <a:rPr lang="es-419" dirty="0" err="1" smtClean="0"/>
              <a:t>sp_BuscarProducto</a:t>
            </a:r>
            <a:endParaRPr lang="en-US" dirty="0" smtClean="0"/>
          </a:p>
          <a:p>
            <a:r>
              <a:rPr lang="en-US" dirty="0" err="1" smtClean="0"/>
              <a:t>Sp_VerClientes</a:t>
            </a:r>
            <a:endParaRPr lang="en-US" dirty="0" smtClean="0"/>
          </a:p>
          <a:p>
            <a:r>
              <a:rPr lang="en-US" dirty="0" err="1" smtClean="0"/>
              <a:t>Sp_VerEmpleados</a:t>
            </a:r>
            <a:endParaRPr lang="en-US" dirty="0" smtClean="0"/>
          </a:p>
          <a:p>
            <a:r>
              <a:rPr lang="en-US" dirty="0" err="1" smtClean="0"/>
              <a:t>Sp_verProductos</a:t>
            </a:r>
            <a:endParaRPr lang="es-419" dirty="0"/>
          </a:p>
        </p:txBody>
      </p:sp>
      <p:sp>
        <p:nvSpPr>
          <p:cNvPr id="4" name="CuadroTexto 3"/>
          <p:cNvSpPr txBox="1"/>
          <p:nvPr/>
        </p:nvSpPr>
        <p:spPr>
          <a:xfrm>
            <a:off x="4468969" y="1970468"/>
            <a:ext cx="6336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USE </a:t>
            </a:r>
            <a:r>
              <a:rPr lang="es-419" dirty="0" err="1"/>
              <a:t>mydb</a:t>
            </a:r>
            <a:r>
              <a:rPr lang="es-419" dirty="0" smtClean="0"/>
              <a:t>;</a:t>
            </a:r>
            <a:endParaRPr lang="en-US" dirty="0" smtClean="0"/>
          </a:p>
          <a:p>
            <a:r>
              <a:rPr lang="es-419" dirty="0" smtClean="0"/>
              <a:t>DROP </a:t>
            </a:r>
            <a:r>
              <a:rPr lang="es-419" dirty="0"/>
              <a:t>PROCEDURE IF EXISTS </a:t>
            </a:r>
            <a:r>
              <a:rPr lang="es-419" dirty="0" err="1"/>
              <a:t>sp_BuscarCliente</a:t>
            </a:r>
            <a:r>
              <a:rPr lang="es-419" dirty="0" smtClean="0"/>
              <a:t>;</a:t>
            </a:r>
            <a:endParaRPr lang="en-US" dirty="0" smtClean="0"/>
          </a:p>
          <a:p>
            <a:r>
              <a:rPr lang="es-419" dirty="0" smtClean="0"/>
              <a:t>DELIMITER $$</a:t>
            </a:r>
            <a:endParaRPr lang="en-US" dirty="0" smtClean="0"/>
          </a:p>
          <a:p>
            <a:r>
              <a:rPr lang="es-419" dirty="0" smtClean="0"/>
              <a:t>CREATE </a:t>
            </a:r>
            <a:r>
              <a:rPr lang="es-419" dirty="0"/>
              <a:t>PROCEDURE </a:t>
            </a:r>
            <a:r>
              <a:rPr lang="es-419" dirty="0" err="1"/>
              <a:t>sp_BuscarCliente</a:t>
            </a:r>
            <a:r>
              <a:rPr lang="es-419" dirty="0"/>
              <a:t> (IN </a:t>
            </a:r>
            <a:r>
              <a:rPr lang="es-419" dirty="0" err="1"/>
              <a:t>IDCl</a:t>
            </a:r>
            <a:r>
              <a:rPr lang="es-419" dirty="0"/>
              <a:t> </a:t>
            </a:r>
            <a:r>
              <a:rPr lang="es-419" dirty="0" err="1"/>
              <a:t>int</a:t>
            </a:r>
            <a:r>
              <a:rPr lang="es-419" dirty="0"/>
              <a:t>, IN </a:t>
            </a:r>
            <a:r>
              <a:rPr lang="es-419" dirty="0" err="1"/>
              <a:t>nom</a:t>
            </a:r>
            <a:r>
              <a:rPr lang="es-419" dirty="0"/>
              <a:t> </a:t>
            </a:r>
            <a:r>
              <a:rPr lang="es-419" dirty="0" err="1"/>
              <a:t>varchar</a:t>
            </a:r>
            <a:r>
              <a:rPr lang="es-419" dirty="0"/>
              <a:t>(45), IN </a:t>
            </a:r>
            <a:r>
              <a:rPr lang="es-419" dirty="0" err="1"/>
              <a:t>apell</a:t>
            </a:r>
            <a:r>
              <a:rPr lang="es-419" dirty="0"/>
              <a:t> </a:t>
            </a:r>
            <a:r>
              <a:rPr lang="es-419" dirty="0" err="1"/>
              <a:t>varchar</a:t>
            </a:r>
            <a:r>
              <a:rPr lang="es-419" dirty="0"/>
              <a:t>(45), IN </a:t>
            </a:r>
            <a:r>
              <a:rPr lang="es-419" dirty="0" err="1"/>
              <a:t>tel</a:t>
            </a:r>
            <a:r>
              <a:rPr lang="es-419" dirty="0"/>
              <a:t> </a:t>
            </a:r>
            <a:r>
              <a:rPr lang="es-419" dirty="0" err="1"/>
              <a:t>varchar</a:t>
            </a:r>
            <a:r>
              <a:rPr lang="es-419" dirty="0"/>
              <a:t>(45</a:t>
            </a:r>
            <a:r>
              <a:rPr lang="es-419" dirty="0" smtClean="0"/>
              <a:t>))</a:t>
            </a:r>
            <a:endParaRPr lang="en-US" dirty="0" smtClean="0"/>
          </a:p>
          <a:p>
            <a:r>
              <a:rPr lang="es-419" dirty="0" smtClean="0"/>
              <a:t>BEGIN</a:t>
            </a:r>
            <a:r>
              <a:rPr lang="es-419" dirty="0"/>
              <a:t>	</a:t>
            </a:r>
            <a:endParaRPr lang="en-US" dirty="0" smtClean="0"/>
          </a:p>
          <a:p>
            <a:r>
              <a:rPr lang="es-419" dirty="0" smtClean="0"/>
              <a:t>SELECT </a:t>
            </a:r>
            <a:r>
              <a:rPr lang="es-419" dirty="0" err="1"/>
              <a:t>IDCliente</a:t>
            </a:r>
            <a:r>
              <a:rPr lang="es-419" dirty="0"/>
              <a:t>, Nombre, Apellido, </a:t>
            </a:r>
            <a:r>
              <a:rPr lang="es-419" dirty="0" err="1"/>
              <a:t>Telefono</a:t>
            </a:r>
            <a:r>
              <a:rPr lang="es-419" dirty="0"/>
              <a:t> </a:t>
            </a:r>
            <a:endParaRPr lang="en-US" dirty="0" smtClean="0"/>
          </a:p>
          <a:p>
            <a:r>
              <a:rPr lang="es-419" dirty="0" smtClean="0"/>
              <a:t>AS </a:t>
            </a:r>
            <a:r>
              <a:rPr lang="es-419" dirty="0"/>
              <a:t>ID, Nombre, Apellido, </a:t>
            </a:r>
            <a:r>
              <a:rPr lang="es-419" dirty="0" err="1"/>
              <a:t>Telefono</a:t>
            </a:r>
            <a:r>
              <a:rPr lang="es-419" dirty="0"/>
              <a:t>    </a:t>
            </a:r>
            <a:endParaRPr lang="en-US" dirty="0" smtClean="0"/>
          </a:p>
          <a:p>
            <a:r>
              <a:rPr lang="es-419" dirty="0" smtClean="0"/>
              <a:t>FROM </a:t>
            </a:r>
            <a:r>
              <a:rPr lang="es-419" dirty="0"/>
              <a:t>Cliente     </a:t>
            </a:r>
            <a:endParaRPr lang="en-US" dirty="0" smtClean="0"/>
          </a:p>
          <a:p>
            <a:r>
              <a:rPr lang="es-419" dirty="0" smtClean="0"/>
              <a:t>WHERE </a:t>
            </a:r>
            <a:r>
              <a:rPr lang="es-419" dirty="0" err="1"/>
              <a:t>IDCliente</a:t>
            </a:r>
            <a:r>
              <a:rPr lang="es-419" dirty="0"/>
              <a:t>=</a:t>
            </a:r>
            <a:r>
              <a:rPr lang="es-419" dirty="0" err="1"/>
              <a:t>IDCl</a:t>
            </a:r>
            <a:r>
              <a:rPr lang="es-419" dirty="0"/>
              <a:t> OR Nombre=</a:t>
            </a:r>
            <a:r>
              <a:rPr lang="es-419" dirty="0" err="1"/>
              <a:t>nom</a:t>
            </a:r>
            <a:r>
              <a:rPr lang="es-419" dirty="0"/>
              <a:t> OR Apellido=</a:t>
            </a:r>
            <a:r>
              <a:rPr lang="es-419" dirty="0" err="1"/>
              <a:t>apell</a:t>
            </a:r>
            <a:r>
              <a:rPr lang="es-419" dirty="0"/>
              <a:t> OR </a:t>
            </a:r>
            <a:r>
              <a:rPr lang="es-419" dirty="0" err="1"/>
              <a:t>Telefono</a:t>
            </a:r>
            <a:r>
              <a:rPr lang="es-419" dirty="0"/>
              <a:t>=</a:t>
            </a:r>
            <a:r>
              <a:rPr lang="es-419" dirty="0" err="1"/>
              <a:t>tel</a:t>
            </a:r>
            <a:r>
              <a:rPr lang="es-419" dirty="0" smtClean="0"/>
              <a:t>;</a:t>
            </a:r>
            <a:endParaRPr lang="en-US" dirty="0" smtClean="0"/>
          </a:p>
          <a:p>
            <a:r>
              <a:rPr lang="es-419" dirty="0" smtClean="0"/>
              <a:t>END </a:t>
            </a:r>
            <a:r>
              <a:rPr lang="es-419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63077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24747" y="553791"/>
            <a:ext cx="1019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$</a:t>
            </a:r>
            <a:r>
              <a:rPr lang="es-419" dirty="0" err="1"/>
              <a:t>sql</a:t>
            </a:r>
            <a:r>
              <a:rPr lang="es-419" dirty="0"/>
              <a:t> = "</a:t>
            </a:r>
            <a:r>
              <a:rPr lang="es-419" dirty="0" err="1"/>
              <a:t>Call</a:t>
            </a:r>
            <a:r>
              <a:rPr lang="en-US" dirty="0"/>
              <a:t> </a:t>
            </a:r>
            <a:r>
              <a:rPr lang="es-419" dirty="0" err="1"/>
              <a:t>sp_BuscarProducto</a:t>
            </a:r>
            <a:r>
              <a:rPr lang="es-419" dirty="0"/>
              <a:t>('".$_POST['</a:t>
            </a:r>
            <a:r>
              <a:rPr lang="es-419" dirty="0" err="1"/>
              <a:t>txtIDP</a:t>
            </a:r>
            <a:r>
              <a:rPr lang="es-419" dirty="0"/>
              <a:t>']."','".$_POST['</a:t>
            </a:r>
            <a:r>
              <a:rPr lang="es-419" dirty="0" err="1"/>
              <a:t>txtNombreP</a:t>
            </a:r>
            <a:r>
              <a:rPr lang="es-419" dirty="0" smtClean="0"/>
              <a:t>']."',</a:t>
            </a:r>
            <a:endParaRPr lang="en-US" dirty="0" smtClean="0"/>
          </a:p>
          <a:p>
            <a:r>
              <a:rPr lang="es-419" dirty="0" smtClean="0"/>
              <a:t>'".$_</a:t>
            </a:r>
            <a:r>
              <a:rPr lang="es-419" dirty="0"/>
              <a:t>POST['</a:t>
            </a:r>
            <a:r>
              <a:rPr lang="es-419" dirty="0" err="1"/>
              <a:t>txtDescr</a:t>
            </a:r>
            <a:r>
              <a:rPr lang="es-419" dirty="0"/>
              <a:t>']."','".$_POST['</a:t>
            </a:r>
            <a:r>
              <a:rPr lang="es-419" dirty="0" err="1"/>
              <a:t>txtPrecio</a:t>
            </a:r>
            <a:r>
              <a:rPr lang="es-419" dirty="0"/>
              <a:t>']."')";</a:t>
            </a:r>
          </a:p>
          <a:p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2188" r="74014" b="72781"/>
          <a:stretch/>
        </p:blipFill>
        <p:spPr>
          <a:xfrm>
            <a:off x="1424747" y="1477122"/>
            <a:ext cx="4151805" cy="13501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26843" r="75176" b="37459"/>
          <a:stretch/>
        </p:blipFill>
        <p:spPr>
          <a:xfrm>
            <a:off x="1519707" y="3090931"/>
            <a:ext cx="3812147" cy="30821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528" t="12376" r="76972" b="76163"/>
          <a:stretch/>
        </p:blipFill>
        <p:spPr>
          <a:xfrm>
            <a:off x="6130342" y="2488648"/>
            <a:ext cx="4206109" cy="12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PROCEDIMIENTOS </a:t>
            </a:r>
            <a:r>
              <a:rPr lang="en-US" dirty="0" smtClean="0"/>
              <a:t>DE INSERT/UPDATE/DELETE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5351" y="1944710"/>
            <a:ext cx="4615443" cy="1764405"/>
          </a:xfrm>
        </p:spPr>
        <p:txBody>
          <a:bodyPr/>
          <a:lstStyle/>
          <a:p>
            <a:r>
              <a:rPr lang="en-US" sz="2200" dirty="0" smtClean="0"/>
              <a:t>INSERT </a:t>
            </a:r>
            <a:r>
              <a:rPr lang="en-US" sz="2200" dirty="0" err="1" smtClean="0"/>
              <a:t>Cliente</a:t>
            </a:r>
            <a:r>
              <a:rPr lang="en-US" sz="2200" dirty="0" smtClean="0"/>
              <a:t>/</a:t>
            </a:r>
            <a:r>
              <a:rPr lang="en-US" sz="2200" dirty="0" err="1" smtClean="0"/>
              <a:t>Empleado</a:t>
            </a:r>
            <a:r>
              <a:rPr lang="en-US" sz="2200" dirty="0" smtClean="0"/>
              <a:t>/</a:t>
            </a:r>
            <a:r>
              <a:rPr lang="en-US" sz="2200" dirty="0" err="1" smtClean="0"/>
              <a:t>Producto</a:t>
            </a:r>
            <a:endParaRPr lang="en-US" sz="2200" dirty="0" smtClean="0"/>
          </a:p>
          <a:p>
            <a:r>
              <a:rPr lang="en-US" sz="2200" dirty="0" smtClean="0"/>
              <a:t>UPDATE </a:t>
            </a:r>
            <a:r>
              <a:rPr lang="en-US" sz="2200" dirty="0" err="1" smtClean="0"/>
              <a:t>Cliente</a:t>
            </a:r>
            <a:r>
              <a:rPr lang="en-US" sz="2200" dirty="0" smtClean="0"/>
              <a:t>/</a:t>
            </a:r>
            <a:r>
              <a:rPr lang="en-US" sz="2200" dirty="0" err="1" smtClean="0"/>
              <a:t>Empleado</a:t>
            </a:r>
            <a:r>
              <a:rPr lang="en-US" sz="2200" dirty="0" smtClean="0"/>
              <a:t>/</a:t>
            </a:r>
            <a:r>
              <a:rPr lang="en-US" sz="2200" dirty="0" err="1" smtClean="0"/>
              <a:t>Producto</a:t>
            </a:r>
            <a:endParaRPr lang="en-US" sz="2200" dirty="0" smtClean="0"/>
          </a:p>
          <a:p>
            <a:r>
              <a:rPr lang="en-US" sz="2200" dirty="0" smtClean="0"/>
              <a:t>DELETE </a:t>
            </a:r>
            <a:r>
              <a:rPr lang="en-US" sz="2200" dirty="0" err="1" smtClean="0"/>
              <a:t>Cliente</a:t>
            </a:r>
            <a:r>
              <a:rPr lang="en-US" sz="2200" dirty="0" smtClean="0"/>
              <a:t>/</a:t>
            </a:r>
            <a:r>
              <a:rPr lang="en-US" sz="2200" dirty="0" err="1" smtClean="0"/>
              <a:t>Empleado</a:t>
            </a:r>
            <a:r>
              <a:rPr lang="en-US" sz="2200" dirty="0" smtClean="0"/>
              <a:t>/</a:t>
            </a:r>
            <a:r>
              <a:rPr lang="en-US" sz="2200" dirty="0" err="1" smtClean="0"/>
              <a:t>Producto</a:t>
            </a:r>
            <a:endParaRPr lang="en-US" sz="2200" dirty="0" smtClean="0"/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4" name="CuadroTexto 3"/>
          <p:cNvSpPr txBox="1"/>
          <p:nvPr/>
        </p:nvSpPr>
        <p:spPr>
          <a:xfrm>
            <a:off x="5550794" y="1944710"/>
            <a:ext cx="5821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USE </a:t>
            </a:r>
            <a:r>
              <a:rPr lang="es-419" dirty="0" err="1"/>
              <a:t>mydb</a:t>
            </a:r>
            <a:r>
              <a:rPr lang="es-419" dirty="0" smtClean="0"/>
              <a:t>;</a:t>
            </a:r>
            <a:endParaRPr lang="en-US" dirty="0" smtClean="0"/>
          </a:p>
          <a:p>
            <a:r>
              <a:rPr lang="es-419" dirty="0" smtClean="0"/>
              <a:t>DROP </a:t>
            </a:r>
            <a:r>
              <a:rPr lang="es-419" dirty="0"/>
              <a:t>PROCEDURE IF EXISTS </a:t>
            </a:r>
            <a:r>
              <a:rPr lang="es-419" dirty="0" err="1"/>
              <a:t>sp_InsertProducto</a:t>
            </a:r>
            <a:r>
              <a:rPr lang="es-419" dirty="0" smtClean="0"/>
              <a:t>;</a:t>
            </a:r>
            <a:endParaRPr lang="en-US" dirty="0" smtClean="0"/>
          </a:p>
          <a:p>
            <a:r>
              <a:rPr lang="es-419" dirty="0" smtClean="0"/>
              <a:t>DELIMITER $$</a:t>
            </a:r>
            <a:endParaRPr lang="en-US" dirty="0" smtClean="0"/>
          </a:p>
          <a:p>
            <a:r>
              <a:rPr lang="es-419" dirty="0" smtClean="0"/>
              <a:t>CREATE </a:t>
            </a:r>
            <a:r>
              <a:rPr lang="es-419" dirty="0"/>
              <a:t>PROCEDURE </a:t>
            </a:r>
            <a:r>
              <a:rPr lang="es-419" dirty="0" err="1"/>
              <a:t>sp_InsertProducto</a:t>
            </a:r>
            <a:r>
              <a:rPr lang="es-419" dirty="0"/>
              <a:t> (IN Nombre </a:t>
            </a:r>
            <a:r>
              <a:rPr lang="es-419" dirty="0" err="1"/>
              <a:t>varchar</a:t>
            </a:r>
            <a:r>
              <a:rPr lang="es-419" dirty="0"/>
              <a:t>(45), IN </a:t>
            </a:r>
            <a:r>
              <a:rPr lang="es-419" dirty="0" err="1"/>
              <a:t>Descripcion</a:t>
            </a:r>
            <a:r>
              <a:rPr lang="es-419" dirty="0"/>
              <a:t> </a:t>
            </a:r>
            <a:r>
              <a:rPr lang="es-419" dirty="0" err="1"/>
              <a:t>varchar</a:t>
            </a:r>
            <a:r>
              <a:rPr lang="es-419" dirty="0"/>
              <a:t>(45), IN Precio </a:t>
            </a:r>
            <a:r>
              <a:rPr lang="es-419" dirty="0" err="1"/>
              <a:t>float</a:t>
            </a:r>
            <a:r>
              <a:rPr lang="es-419" dirty="0" smtClean="0"/>
              <a:t>)</a:t>
            </a:r>
            <a:endParaRPr lang="en-US" dirty="0" smtClean="0"/>
          </a:p>
          <a:p>
            <a:r>
              <a:rPr lang="es-419" dirty="0" smtClean="0"/>
              <a:t>BEGIN</a:t>
            </a:r>
            <a:r>
              <a:rPr lang="es-419" dirty="0"/>
              <a:t>	</a:t>
            </a:r>
            <a:endParaRPr lang="en-US" dirty="0" smtClean="0"/>
          </a:p>
          <a:p>
            <a:r>
              <a:rPr lang="es-419" dirty="0" smtClean="0"/>
              <a:t>SET </a:t>
            </a:r>
            <a:r>
              <a:rPr lang="es-419" dirty="0"/>
              <a:t>@</a:t>
            </a:r>
            <a:r>
              <a:rPr lang="es-419" dirty="0" err="1"/>
              <a:t>Prc</a:t>
            </a:r>
            <a:r>
              <a:rPr lang="es-419" dirty="0"/>
              <a:t>=0.00;   </a:t>
            </a:r>
            <a:endParaRPr lang="en-US" dirty="0" smtClean="0"/>
          </a:p>
          <a:p>
            <a:r>
              <a:rPr lang="es-419" dirty="0" smtClean="0"/>
              <a:t> </a:t>
            </a:r>
            <a:r>
              <a:rPr lang="es-419" dirty="0" err="1"/>
              <a:t>If</a:t>
            </a:r>
            <a:r>
              <a:rPr lang="es-419" dirty="0"/>
              <a:t> Precio&gt;0 THEN		</a:t>
            </a:r>
            <a:endParaRPr lang="en-US" dirty="0" smtClean="0"/>
          </a:p>
          <a:p>
            <a:r>
              <a:rPr lang="es-419" dirty="0" smtClean="0"/>
              <a:t>INSERT </a:t>
            </a:r>
            <a:r>
              <a:rPr lang="es-419" dirty="0"/>
              <a:t>INTO Producto(</a:t>
            </a:r>
            <a:r>
              <a:rPr lang="es-419" dirty="0" err="1"/>
              <a:t>Nombre,Descripcion,precio</a:t>
            </a:r>
            <a:r>
              <a:rPr lang="es-419" dirty="0"/>
              <a:t>)		VALUES(</a:t>
            </a:r>
            <a:r>
              <a:rPr lang="es-419" dirty="0" err="1"/>
              <a:t>Nombre,Descripcion,Precio</a:t>
            </a:r>
            <a:r>
              <a:rPr lang="es-419" dirty="0"/>
              <a:t>);	</a:t>
            </a:r>
            <a:endParaRPr lang="en-US" dirty="0" smtClean="0"/>
          </a:p>
          <a:p>
            <a:r>
              <a:rPr lang="es-419" dirty="0" smtClean="0"/>
              <a:t>ELSE</a:t>
            </a:r>
            <a:r>
              <a:rPr lang="es-419" dirty="0"/>
              <a:t>		INSERT INTO Producto(</a:t>
            </a:r>
            <a:r>
              <a:rPr lang="es-419" dirty="0" err="1"/>
              <a:t>Nombre,Descripcion,precio</a:t>
            </a:r>
            <a:r>
              <a:rPr lang="es-419" dirty="0"/>
              <a:t>)		VALUES(Nombre,</a:t>
            </a:r>
            <a:r>
              <a:rPr lang="es-419" dirty="0" err="1"/>
              <a:t>Descripcion</a:t>
            </a:r>
            <a:r>
              <a:rPr lang="es-419" dirty="0"/>
              <a:t>,@</a:t>
            </a:r>
            <a:r>
              <a:rPr lang="es-419" dirty="0" err="1"/>
              <a:t>Prc</a:t>
            </a:r>
            <a:r>
              <a:rPr lang="es-419" dirty="0"/>
              <a:t>);	</a:t>
            </a:r>
            <a:endParaRPr lang="en-US" dirty="0" smtClean="0"/>
          </a:p>
          <a:p>
            <a:r>
              <a:rPr lang="es-419" dirty="0" smtClean="0"/>
              <a:t>END </a:t>
            </a:r>
            <a:r>
              <a:rPr lang="es-419" dirty="0"/>
              <a:t>IF</a:t>
            </a:r>
            <a:r>
              <a:rPr lang="es-419" dirty="0" smtClean="0"/>
              <a:t>;</a:t>
            </a:r>
            <a:endParaRPr lang="en-US" dirty="0" smtClean="0"/>
          </a:p>
          <a:p>
            <a:r>
              <a:rPr lang="es-419" dirty="0" smtClean="0"/>
              <a:t>END </a:t>
            </a:r>
            <a:r>
              <a:rPr lang="es-419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30983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6655" r="79401" b="42907"/>
          <a:stretch/>
        </p:blipFill>
        <p:spPr>
          <a:xfrm>
            <a:off x="640521" y="1571555"/>
            <a:ext cx="3131076" cy="2601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5340" r="77606" b="34077"/>
          <a:stretch/>
        </p:blipFill>
        <p:spPr>
          <a:xfrm>
            <a:off x="4170149" y="1357803"/>
            <a:ext cx="3351805" cy="34150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25716" r="78556" b="41592"/>
          <a:stretch/>
        </p:blipFill>
        <p:spPr>
          <a:xfrm>
            <a:off x="7920507" y="1571555"/>
            <a:ext cx="3627795" cy="31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TRIGGERS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906074"/>
            <a:ext cx="6263940" cy="455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dirty="0"/>
              <a:t>USE </a:t>
            </a:r>
            <a:r>
              <a:rPr lang="es-419" dirty="0" err="1" smtClean="0"/>
              <a:t>mydb</a:t>
            </a:r>
            <a:r>
              <a:rPr lang="es-419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419" dirty="0" smtClean="0"/>
              <a:t>DROP </a:t>
            </a:r>
            <a:r>
              <a:rPr lang="es-419" dirty="0"/>
              <a:t>TRIGGER </a:t>
            </a:r>
            <a:r>
              <a:rPr lang="es-419" dirty="0" err="1" smtClean="0"/>
              <a:t>before_Insert_Empleado</a:t>
            </a:r>
            <a:r>
              <a:rPr lang="es-419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s-419" dirty="0" err="1" smtClean="0"/>
              <a:t>Delimiter</a:t>
            </a:r>
            <a:r>
              <a:rPr lang="es-419" dirty="0" smtClean="0"/>
              <a:t> $$</a:t>
            </a:r>
            <a:r>
              <a:rPr lang="en-US" dirty="0"/>
              <a:t/>
            </a:r>
            <a:br>
              <a:rPr lang="en-US" dirty="0"/>
            </a:br>
            <a:r>
              <a:rPr lang="es-419" dirty="0" smtClean="0"/>
              <a:t>CREATE </a:t>
            </a:r>
            <a:r>
              <a:rPr lang="es-419" dirty="0"/>
              <a:t>TRIGGER </a:t>
            </a:r>
            <a:r>
              <a:rPr lang="es-419" dirty="0" err="1" smtClean="0"/>
              <a:t>before_Insert_Empleado</a:t>
            </a:r>
            <a:r>
              <a:rPr lang="en-US" dirty="0"/>
              <a:t/>
            </a:r>
            <a:br>
              <a:rPr lang="en-US" dirty="0"/>
            </a:br>
            <a:r>
              <a:rPr lang="es-419" dirty="0" smtClean="0"/>
              <a:t>BEFORE </a:t>
            </a:r>
            <a:r>
              <a:rPr lang="es-419" dirty="0"/>
              <a:t>INSERT ON </a:t>
            </a:r>
            <a:r>
              <a:rPr lang="es-419" dirty="0" smtClean="0"/>
              <a:t>Empleado</a:t>
            </a:r>
            <a:r>
              <a:rPr lang="en-US" dirty="0"/>
              <a:t/>
            </a:r>
            <a:br>
              <a:rPr lang="en-US" dirty="0"/>
            </a:br>
            <a:r>
              <a:rPr lang="es-419" dirty="0" smtClean="0"/>
              <a:t>FOR </a:t>
            </a:r>
            <a:r>
              <a:rPr lang="es-419" dirty="0"/>
              <a:t>EACH ROW BEGIN	</a:t>
            </a:r>
            <a:r>
              <a:rPr lang="en-US" dirty="0"/>
              <a:t/>
            </a:r>
            <a:br>
              <a:rPr lang="en-US" dirty="0"/>
            </a:br>
            <a:r>
              <a:rPr lang="es-419" dirty="0" smtClean="0"/>
              <a:t>IF </a:t>
            </a:r>
            <a:r>
              <a:rPr lang="es-419" dirty="0"/>
              <a:t>Puesto IS NULL THEN		</a:t>
            </a:r>
            <a:r>
              <a:rPr lang="en-US" dirty="0"/>
              <a:t/>
            </a:r>
            <a:br>
              <a:rPr lang="en-US" dirty="0"/>
            </a:br>
            <a:r>
              <a:rPr lang="es-419" dirty="0" smtClean="0"/>
              <a:t>INSERT </a:t>
            </a:r>
            <a:r>
              <a:rPr lang="es-419" dirty="0"/>
              <a:t>INTO Empleado(</a:t>
            </a:r>
            <a:r>
              <a:rPr lang="es-419" dirty="0" err="1"/>
              <a:t>ID,Nombre,Apellido,Puesto</a:t>
            </a:r>
            <a:r>
              <a:rPr lang="es-419" dirty="0"/>
              <a:t>)         </a:t>
            </a:r>
            <a:endParaRPr lang="en-US" dirty="0" smtClean="0"/>
          </a:p>
          <a:p>
            <a:pPr marL="0" indent="0">
              <a:buNone/>
            </a:pPr>
            <a:r>
              <a:rPr lang="es-419" dirty="0" smtClean="0"/>
              <a:t>VALUES</a:t>
            </a:r>
            <a:r>
              <a:rPr lang="es-419" dirty="0"/>
              <a:t>(@ID, @Nombre, @Apellido, 'Solicitante</a:t>
            </a:r>
            <a:r>
              <a:rPr lang="es-419" dirty="0" smtClean="0"/>
              <a:t>');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419" dirty="0" smtClean="0"/>
              <a:t>END IF;</a:t>
            </a:r>
            <a:r>
              <a:rPr lang="en-US" dirty="0"/>
              <a:t/>
            </a:r>
            <a:br>
              <a:rPr lang="en-US" dirty="0"/>
            </a:br>
            <a:r>
              <a:rPr lang="es-419" dirty="0" smtClean="0"/>
              <a:t>END </a:t>
            </a:r>
            <a:r>
              <a:rPr lang="es-419" dirty="0"/>
              <a:t>$$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6091" r="77394" b="46541"/>
          <a:stretch/>
        </p:blipFill>
        <p:spPr>
          <a:xfrm>
            <a:off x="7637171" y="1107581"/>
            <a:ext cx="3103809" cy="21126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2188" r="77183" b="59065"/>
          <a:stretch/>
        </p:blipFill>
        <p:spPr>
          <a:xfrm>
            <a:off x="7405353" y="3522600"/>
            <a:ext cx="3499703" cy="24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GRACIAS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993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37</TotalTime>
  <Words>160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PROYECTO BASE DE DATOS</vt:lpstr>
      <vt:lpstr>Modelo er</vt:lpstr>
      <vt:lpstr>vistas</vt:lpstr>
      <vt:lpstr>PROCEDIMIENTOS DE REPORTES</vt:lpstr>
      <vt:lpstr>Presentación de PowerPoint</vt:lpstr>
      <vt:lpstr>PROCEDIMIENTOS DE INSERT/UPDATE/DELETE</vt:lpstr>
      <vt:lpstr>Presentación de PowerPoint</vt:lpstr>
      <vt:lpstr>TRIGGERS</vt:lpstr>
      <vt:lpstr>GRACIAS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BASE DE DATOS</dc:title>
  <dc:creator>roberto sevilla</dc:creator>
  <cp:lastModifiedBy>roberto sevilla</cp:lastModifiedBy>
  <cp:revision>4</cp:revision>
  <dcterms:created xsi:type="dcterms:W3CDTF">2017-12-06T08:17:34Z</dcterms:created>
  <dcterms:modified xsi:type="dcterms:W3CDTF">2017-12-06T08:55:06Z</dcterms:modified>
</cp:coreProperties>
</file>