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443C8-5E71-3A5C-E7EB-5FEB6DD2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7C987-B826-7D2C-B39C-2AE97486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07E5D-7959-AD81-E8EC-40ACC07D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9F58C-77CD-A231-A032-57C6E106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099C6-8FE1-1C42-5F5D-621EC4D9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B43CD-FC0C-9E8A-A46C-EFB1946F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BC8ED7-1AEB-93A7-B8FF-C1F13CA5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1C288-231B-9BAB-6726-CBB3455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3A182-45BF-59FB-1362-0BD79C39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3258A-CC51-CA88-AEE7-174D1022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9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638CE3-60AD-39A8-3671-2493A8AB2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AA940-106D-9684-2B26-7E01BE1D4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BE228-DD0A-97C9-4BD8-014996EC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CE3D76-033F-A243-2B48-661FBF44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C4417-391F-DA08-BC68-C1ACCF1A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5FB0-F494-0800-0EF9-70166792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3857C-0B85-C82D-B3AF-9A26F8F6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CE1776-37F0-E2A6-8792-FCB2BE41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8D988-F6D2-F05D-6F85-5F56B7AF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D772F-05B4-20A2-4BF7-5B3FE4D9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199CF-1210-B4B5-42E7-476BA75E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09BA9-744D-0DDB-E8A9-37207122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9B48D0-E068-53A8-56EF-2C55F13E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96C08-7A63-5B7C-C000-EE0389AE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15E3C6-12C0-37E5-29E1-345B7562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3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522E3-3143-9417-5E51-BC95943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33B04-F9C0-5F60-0BDE-7721461D3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CFBEA8-18BC-124E-7633-53768959B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7FCBE-AEFF-B5D8-2616-4703E955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964415-BB9A-F5D2-2780-72FADF4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D58236-9AB9-8759-3EBF-C75DF01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6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650E2-9B30-E065-6F05-D033CF9F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6F69D-9A89-1C4B-B905-9883015C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9E8C1B-A658-36E5-A3FA-81C7CC150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C4746-F2E5-D508-0584-2EEA2073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F558D4-EDEF-C094-1816-75EE68FD9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6F2C6E-95B8-8E80-A38B-063478E3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28EC54-04DC-3286-3B96-1DFA99FB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71002E-6E02-694A-8744-6D04D13F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5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94B30-2AFC-08A5-3E73-28333363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A8E883-CC3E-D905-3D2A-C527E70F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C4372C-F823-C3F7-2BAA-FC717BD3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4C8330-78E4-F606-2230-46128E8C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4B6B39-0F4A-80A6-6567-763B0826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965590-5D17-407B-86D1-0B730F4C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701C58-4A19-0252-EC7D-1B7B725A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E1FD7-B309-E6C1-869F-8E2499A5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A92E9-C108-0B7C-D34B-75B16364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68D1B2-5E09-8D8E-D597-773153F83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EBA53-6598-46E9-9CE9-8887F95A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2D4246-1DA4-3125-2107-07E9DCD4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014FBC-3F7B-35B3-AD4E-AA1BD38F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156C6-510C-B633-6E7A-FE62361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9140B5-DEBC-32E3-BE00-40C838BFB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7AE305-CED7-5ECB-D826-95473E7A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114FAF-73AD-8A9A-6C0F-92A0FAD9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8F70F6-3820-1455-36C7-1DC7BA44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C90BC6-A505-7AE3-FD1E-43BCD20F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2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638F19-5BAB-48F0-5600-A06FC5E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834E22-A6F3-69BA-76B9-B49E6A34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FFB03-C8C0-1716-2B56-A4EF4113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F286-5CF9-443B-8461-24A34C541E67}" type="datetimeFigureOut">
              <a:rPr lang="de-DE" smtClean="0"/>
              <a:t>13.09.2022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DF266-D825-E080-EF5E-19DA6017A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D9BFB-DC5D-E624-F5E9-F9101BBB7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ACA9-2108-49E2-8944-6364C6196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4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71A3E-8E25-1BBE-CCE4-914DEDBE9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Darstellungen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74EE5E-FC69-F743-AD26-7A2E44394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2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CA0DE7C-59EA-49BD-EF1A-487AD7ECBE1F}"/>
              </a:ext>
            </a:extLst>
          </p:cNvPr>
          <p:cNvSpPr/>
          <p:nvPr/>
        </p:nvSpPr>
        <p:spPr>
          <a:xfrm>
            <a:off x="4225123" y="2320339"/>
            <a:ext cx="6554336" cy="396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Blockchain</a:t>
            </a:r>
          </a:p>
          <a:p>
            <a:pPr algn="ctr"/>
            <a:r>
              <a:rPr lang="de-DE" dirty="0"/>
              <a:t>Ganache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428C94-1793-7BA8-BFD1-29210A14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Grundlegender Aufbau PoC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15B283-FFF6-F2C4-2FD2-F635FDCA86B7}"/>
              </a:ext>
            </a:extLst>
          </p:cNvPr>
          <p:cNvSpPr/>
          <p:nvPr/>
        </p:nvSpPr>
        <p:spPr>
          <a:xfrm>
            <a:off x="7784502" y="3785876"/>
            <a:ext cx="1902821" cy="95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Token</a:t>
            </a:r>
          </a:p>
          <a:p>
            <a:pPr algn="ctr"/>
            <a:r>
              <a:rPr lang="de-DE" dirty="0" err="1"/>
              <a:t>Smartcontract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D4E3021-6F84-3090-0CA3-D20648713BA3}"/>
              </a:ext>
            </a:extLst>
          </p:cNvPr>
          <p:cNvSpPr/>
          <p:nvPr/>
        </p:nvSpPr>
        <p:spPr>
          <a:xfrm>
            <a:off x="4689711" y="3796529"/>
            <a:ext cx="1902821" cy="95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TokenSale</a:t>
            </a:r>
            <a:endParaRPr lang="de-DE" dirty="0"/>
          </a:p>
          <a:p>
            <a:pPr algn="ctr"/>
            <a:r>
              <a:rPr lang="de-DE" dirty="0" err="1"/>
              <a:t>Smartcontract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83B42F9-2853-F1A6-600C-F5FA242EE8CB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6592532" y="4261157"/>
            <a:ext cx="1191970" cy="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C576BE10-E8D9-0DCA-77D8-9425974650D6}"/>
              </a:ext>
            </a:extLst>
          </p:cNvPr>
          <p:cNvSpPr/>
          <p:nvPr/>
        </p:nvSpPr>
        <p:spPr>
          <a:xfrm>
            <a:off x="1976237" y="2520095"/>
            <a:ext cx="1958790" cy="1052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Initialisierung SC</a:t>
            </a:r>
          </a:p>
          <a:p>
            <a:pPr algn="ctr"/>
            <a:r>
              <a:rPr lang="de-DE" dirty="0" err="1"/>
              <a:t>Truffle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15E90A2-FD80-97EC-A430-E6AF563AF7CD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935027" y="3046485"/>
            <a:ext cx="754684" cy="122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7D829D1-60E1-4951-528F-32F7F29F4627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3935027" y="3046485"/>
            <a:ext cx="4800886" cy="7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D9491A0-BC9E-B9E7-57FA-9E01CA089205}"/>
              </a:ext>
            </a:extLst>
          </p:cNvPr>
          <p:cNvSpPr/>
          <p:nvPr/>
        </p:nvSpPr>
        <p:spPr>
          <a:xfrm>
            <a:off x="1976237" y="3774095"/>
            <a:ext cx="1958790" cy="1052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Sales-Website</a:t>
            </a:r>
          </a:p>
          <a:p>
            <a:pPr algn="ctr"/>
            <a:r>
              <a:rPr lang="de-DE" dirty="0"/>
              <a:t>Lite-server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A2EA655-03C2-EC31-D489-155FD68ACEB2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3935027" y="4271810"/>
            <a:ext cx="754684" cy="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8165EC1E-0390-DD72-24D0-765C71596A72}"/>
              </a:ext>
            </a:extLst>
          </p:cNvPr>
          <p:cNvSpPr/>
          <p:nvPr/>
        </p:nvSpPr>
        <p:spPr>
          <a:xfrm>
            <a:off x="6308575" y="4949439"/>
            <a:ext cx="1958790" cy="1052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Käufer</a:t>
            </a:r>
          </a:p>
          <a:p>
            <a:pPr algn="ctr"/>
            <a:r>
              <a:rPr lang="de-DE" dirty="0" err="1"/>
              <a:t>Metamask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FC1F0BE-3215-4B7E-45C1-C530ADC3B98B}"/>
              </a:ext>
            </a:extLst>
          </p:cNvPr>
          <p:cNvCxnSpPr>
            <a:cxnSpLocks/>
            <a:stCxn id="25" idx="1"/>
            <a:endCxn id="17" idx="2"/>
          </p:cNvCxnSpPr>
          <p:nvPr/>
        </p:nvCxnSpPr>
        <p:spPr>
          <a:xfrm flipH="1" flipV="1">
            <a:off x="2955632" y="4826874"/>
            <a:ext cx="3352943" cy="64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3262E-9344-FC9C-989C-D9916EC8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Prozesse um Token im </a:t>
            </a:r>
            <a:r>
              <a:rPr lang="de-DE" dirty="0" err="1"/>
              <a:t>TokenSale</a:t>
            </a:r>
            <a:r>
              <a:rPr lang="de-DE" dirty="0"/>
              <a:t> zu kaufen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CC729-7565-68AC-9833-197DD6D5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Beide SC auf Ganache-Blockchain deployen (1_deploy_contract.js)</a:t>
            </a:r>
          </a:p>
          <a:p>
            <a:r>
              <a:rPr lang="de-DE" dirty="0" err="1"/>
              <a:t>TokenSale</a:t>
            </a:r>
            <a:r>
              <a:rPr lang="de-DE" dirty="0"/>
              <a:t>-SC Summe an verkaufbaren Token zur Verfügung stellen (siehe BreitstellungT_fuer_TS.txt)</a:t>
            </a:r>
          </a:p>
          <a:p>
            <a:pPr lvl="1"/>
            <a:r>
              <a:rPr lang="de-DE" dirty="0" err="1"/>
              <a:t>token.transfer</a:t>
            </a:r>
            <a:r>
              <a:rPr lang="de-DE" dirty="0"/>
              <a:t>(</a:t>
            </a:r>
            <a:r>
              <a:rPr lang="de-DE" dirty="0" err="1"/>
              <a:t>tokenSale.address</a:t>
            </a:r>
            <a:r>
              <a:rPr lang="de-DE" dirty="0"/>
              <a:t>, </a:t>
            </a:r>
            <a:r>
              <a:rPr lang="de-DE" dirty="0" err="1"/>
              <a:t>tokensAvailable</a:t>
            </a:r>
            <a:r>
              <a:rPr lang="de-DE" dirty="0"/>
              <a:t>, {</a:t>
            </a:r>
            <a:r>
              <a:rPr lang="de-DE" dirty="0" err="1"/>
              <a:t>from</a:t>
            </a:r>
            <a:r>
              <a:rPr lang="de-DE" dirty="0"/>
              <a:t>: </a:t>
            </a:r>
            <a:r>
              <a:rPr lang="de-DE" dirty="0" err="1"/>
              <a:t>admin</a:t>
            </a:r>
            <a:r>
              <a:rPr lang="de-DE" dirty="0"/>
              <a:t>})</a:t>
            </a:r>
          </a:p>
          <a:p>
            <a:pPr lvl="1"/>
            <a:r>
              <a:rPr lang="de-DE" dirty="0"/>
              <a:t>Admin (= Ganache Account[0] bekommt bei </a:t>
            </a:r>
            <a:r>
              <a:rPr lang="de-DE" dirty="0" err="1"/>
              <a:t>Deployement</a:t>
            </a:r>
            <a:r>
              <a:rPr lang="de-DE" dirty="0"/>
              <a:t> alle Tokens vom </a:t>
            </a:r>
            <a:r>
              <a:rPr lang="de-DE" dirty="0" err="1"/>
              <a:t>Constructor</a:t>
            </a:r>
            <a:r>
              <a:rPr lang="de-DE" dirty="0"/>
              <a:t> zugewiesen) und kann deswegen Transfer veranlassen</a:t>
            </a:r>
          </a:p>
          <a:p>
            <a:r>
              <a:rPr lang="de-DE" dirty="0"/>
              <a:t>Lite-server starten (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)</a:t>
            </a:r>
          </a:p>
          <a:p>
            <a:r>
              <a:rPr lang="de-DE" dirty="0"/>
              <a:t>Account via </a:t>
            </a:r>
            <a:r>
              <a:rPr lang="de-DE" dirty="0" err="1"/>
              <a:t>metamask</a:t>
            </a:r>
            <a:r>
              <a:rPr lang="de-DE" dirty="0"/>
              <a:t> mit </a:t>
            </a:r>
            <a:r>
              <a:rPr lang="de-DE" dirty="0" err="1"/>
              <a:t>TokenSale</a:t>
            </a:r>
            <a:r>
              <a:rPr lang="de-DE" dirty="0"/>
              <a:t>-SC verbinden</a:t>
            </a:r>
          </a:p>
          <a:p>
            <a:r>
              <a:rPr lang="de-DE" dirty="0"/>
              <a:t>Klick auf den Button „Tokens Kaufen“ -&gt; app.js -&gt; </a:t>
            </a:r>
            <a:r>
              <a:rPr lang="de-DE" dirty="0" err="1"/>
              <a:t>buyTokens</a:t>
            </a:r>
            <a:r>
              <a:rPr lang="de-DE" dirty="0"/>
              <a:t>-Funktion</a:t>
            </a:r>
          </a:p>
          <a:p>
            <a:pPr lvl="1"/>
            <a:r>
              <a:rPr lang="de-DE" dirty="0"/>
              <a:t>Aufruf </a:t>
            </a:r>
            <a:r>
              <a:rPr lang="de-DE" dirty="0" err="1"/>
              <a:t>TokenSale.buyTokens</a:t>
            </a:r>
            <a:r>
              <a:rPr lang="de-DE" dirty="0"/>
              <a:t>(</a:t>
            </a:r>
            <a:r>
              <a:rPr lang="de-DE" dirty="0" err="1"/>
              <a:t>uint</a:t>
            </a:r>
            <a:r>
              <a:rPr lang="de-DE" dirty="0"/>
              <a:t> 256 _</a:t>
            </a:r>
            <a:r>
              <a:rPr lang="de-DE" dirty="0" err="1"/>
              <a:t>numberOfTokens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Anpassung der Webseite (siehe app.js Funktionen)</a:t>
            </a:r>
          </a:p>
          <a:p>
            <a:r>
              <a:rPr lang="de-DE" dirty="0"/>
              <a:t>Ende </a:t>
            </a:r>
            <a:r>
              <a:rPr lang="de-DE" dirty="0" err="1"/>
              <a:t>TokenSale</a:t>
            </a:r>
            <a:r>
              <a:rPr lang="de-DE" dirty="0"/>
              <a:t> </a:t>
            </a:r>
            <a:r>
              <a:rPr lang="de-DE" dirty="0" err="1"/>
              <a:t>TokenSale.endSale</a:t>
            </a:r>
            <a:r>
              <a:rPr lang="de-DE" dirty="0"/>
              <a:t>({</a:t>
            </a:r>
            <a:r>
              <a:rPr lang="de-DE" dirty="0" err="1"/>
              <a:t>from</a:t>
            </a:r>
            <a:r>
              <a:rPr lang="de-DE" dirty="0"/>
              <a:t>: </a:t>
            </a:r>
            <a:r>
              <a:rPr lang="de-DE" dirty="0" err="1"/>
              <a:t>admin</a:t>
            </a:r>
            <a:r>
              <a:rPr lang="de-DE" dirty="0"/>
              <a:t>})</a:t>
            </a:r>
          </a:p>
          <a:p>
            <a:pPr lvl="1"/>
            <a:r>
              <a:rPr lang="de-DE" dirty="0"/>
              <a:t>Rücktransfer der übrigen Token mit Transferfunktion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Darstellungen</vt:lpstr>
      <vt:lpstr>Grundlegender Aufbau PoC</vt:lpstr>
      <vt:lpstr>Prozesse um Token im TokenSale zu kaufen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Darstellungen</dc:title>
  <dc:creator>Büro</dc:creator>
  <cp:lastModifiedBy>Büro</cp:lastModifiedBy>
  <cp:revision>3</cp:revision>
  <dcterms:created xsi:type="dcterms:W3CDTF">2022-09-13T09:55:06Z</dcterms:created>
  <dcterms:modified xsi:type="dcterms:W3CDTF">2022-09-13T17:49:57Z</dcterms:modified>
</cp:coreProperties>
</file>