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Symulacja ruchu drogowego z użyciem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Robert Jan Smoter</a:t>
            </a:r>
          </a:p>
          <a:p>
            <a:r>
              <a:t>Wyższa Szkoła Zarządzania i Bankowości w Krakowie</a:t>
            </a:r>
          </a:p>
          <a:p>
            <a:r>
              <a:t>Promotor: dr hab. inż. Rafał Dreżewski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Wyniki i analiza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Redukcja czasu oczekiwania pojazdów</a:t>
            </a:r>
          </a:p>
          <a:p>
            <a:r>
              <a:t>Lepsze dostosowanie sygnalizacji do warunków ruchu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może znacząco poprawić zarządzanie ruchem drogowym</a:t>
            </a:r>
          </a:p>
          <a:p>
            <a:r>
              <a:t>Algorytmy RL, jak Actor-Critic, są skuteczne i elastyczne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 pracy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Zastosowanie algorytmu Actor-Critic do sterowania sygnalizacją świetlną w środowisku SUMO.</a:t>
            </a:r>
          </a:p>
          <a:p>
            <a:r>
              <a:t>Ocena efektywności i możliwości praktycznych zastosowań.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Inteligentne systemy transportowe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SCATS, SCOOT, RHODES – adaptacyjne systemy sterowania ruchem</a:t>
            </a:r>
          </a:p>
          <a:p>
            <a:r>
              <a:t>Wady: wysokie koszty i złożoność</a:t>
            </a:r>
          </a:p>
          <a:p>
            <a:r>
              <a:t>Potencjał rozwiązań opartych na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Uczenie ze wzmocnieniem (RL)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 uczy się przez interakcję ze środowiskiem</a:t>
            </a:r>
          </a:p>
          <a:p>
            <a:r>
              <a:t>Celem jest maksymalizacja sumy nagród</a:t>
            </a:r>
          </a:p>
          <a:p>
            <a:r>
              <a:t>Model: MDP (S, A, P, R, γ)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Algorytm Actor-Critic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Kombinacja metod policy-based i value-based</a:t>
            </a:r>
          </a:p>
          <a:p>
            <a:r>
              <a:t>Aktor – wybiera akcje</a:t>
            </a:r>
          </a:p>
          <a:p>
            <a:r>
              <a:t>Krytyk – ocenia wartość stanu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Środowisko 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Symulacja mikroskalowa z indywidualnymi pojazdami</a:t>
            </a:r>
          </a:p>
          <a:p>
            <a:r>
              <a:t>Zastosowanie interfejsu TraCI do sterowania w czasie rzeczywistym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sieci drogowej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 węzłów wylotowych, 4 skrzyżowania z sygnalizacją</a:t>
            </a:r>
          </a:p>
          <a:p>
            <a:r>
              <a:t>Ruch generowany przez 12 przepływów</a:t>
            </a:r>
          </a:p>
          <a:p>
            <a:r>
              <a:t>Zróżnicowane ograniczenia prędkości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Sieć neuronowa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Warstwa wspólna (ReLU)</a:t>
            </a:r>
          </a:p>
          <a:p>
            <a:r>
              <a:t>Aktor (softmax) – wybór faz sygnalizacji</a:t>
            </a:r>
          </a:p>
          <a:p>
            <a:r>
              <a:t>Krytyk – ocena wartości stanu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Implementacja (Python + TraCI)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Dynamiczne sterowanie światłami przez TraCI</a:t>
            </a:r>
          </a:p>
          <a:p>
            <a:r>
              <a:t>Skrypt trenuje model przy pomocy mechanizmu epsilon-greedy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Pokaz na ekranie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Symulacja ruchu drogowego z użyciem AI</vt:lpstr>
      <vt:lpstr>Cel pracy</vt:lpstr>
      <vt:lpstr>Inteligentne systemy transportowe</vt:lpstr>
      <vt:lpstr>Uczenie ze wzmocnieniem (RL)</vt:lpstr>
      <vt:lpstr>Algorytm Actor-Critic</vt:lpstr>
      <vt:lpstr>Środowisko SUMO</vt:lpstr>
      <vt:lpstr>Model sieci drogowej</vt:lpstr>
      <vt:lpstr>Sieć neuronowa</vt:lpstr>
      <vt:lpstr>Implementacja (Python + TraCI)</vt:lpstr>
      <vt:lpstr>Wyniki i analiza</vt:lpstr>
      <vt:lpstr>Podsumowanie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rob</dc:creator>
  <cp:keywords/>
  <dc:description>generated using python-pptx</dc:description>
  <cp:lastModifiedBy>rob</cp:lastModifiedBy>
  <cp:revision>1</cp:revision>
  <dcterms:created xsi:type="dcterms:W3CDTF">2013-01-27T09:14:16Z</dcterms:created>
  <dcterms:modified xsi:type="dcterms:W3CDTF">2025-05-04T09:01:33Z</dcterms:modified>
  <cp:category/>
</cp:coreProperties>
</file>