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10"/>
  </p:notesMasterIdLst>
  <p:handoutMasterIdLst>
    <p:handoutMasterId r:id="rId11"/>
  </p:handoutMasterIdLst>
  <p:sldIdLst>
    <p:sldId id="1180" r:id="rId2"/>
    <p:sldId id="1205" r:id="rId3"/>
    <p:sldId id="1204" r:id="rId4"/>
    <p:sldId id="1097" r:id="rId5"/>
    <p:sldId id="1201" r:id="rId6"/>
    <p:sldId id="1202" r:id="rId7"/>
    <p:sldId id="1183" r:id="rId8"/>
    <p:sldId id="1206" r:id="rId9"/>
  </p:sldIdLst>
  <p:sldSz cx="10058400" cy="7772400"/>
  <p:notesSz cx="7010400" cy="9223375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824EDECD-5D5E-460D-A30B-0FDA68B80BB1}">
          <p14:sldIdLst/>
        </p14:section>
        <p14:section name="Executive Summary" id="{689C74E3-4B36-48FA-9779-24D07644B899}">
          <p14:sldIdLst/>
        </p14:section>
        <p14:section name="Business Overview" id="{2DAADD46-4CBC-4205-B280-8AA2B97D23BA}">
          <p14:sldIdLst/>
        </p14:section>
        <p14:section name="Network Deployment Strategy" id="{F1A1ABBF-7CFA-486C-8023-69FCBB4BD0B5}">
          <p14:sldIdLst/>
        </p14:section>
        <p14:section name="Sales and Marketing" id="{FFB0AC03-FC7D-4A93-91B8-EB03686A700F}">
          <p14:sldIdLst/>
        </p14:section>
        <p14:section name="Growth Opportunities" id="{B4009CEF-A6F9-4B44-8C4A-ACDA4ACD42A3}">
          <p14:sldIdLst>
            <p14:sldId id="1180"/>
            <p14:sldId id="1205"/>
            <p14:sldId id="1204"/>
            <p14:sldId id="1097"/>
            <p14:sldId id="1201"/>
            <p14:sldId id="1202"/>
            <p14:sldId id="1183"/>
            <p14:sldId id="1206"/>
          </p14:sldIdLst>
        </p14:section>
        <p14:section name="Operations" id="{23FFAF74-DE6C-4C3F-A661-4977AFC5B4AD}">
          <p14:sldIdLst/>
        </p14:section>
        <p14:section name="Financials" id="{39D8CC07-B526-4404-B9FA-49577427B7F7}">
          <p14:sldIdLst/>
        </p14:section>
        <p14:section name="Appendix" id="{989E4D3C-6B67-4D5C-A70E-43C4094E796F}">
          <p14:sldIdLst/>
        </p14:section>
        <p14:section name="Graveyard" id="{4F29550A-091D-4E34-8D4C-EB9CF340C89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288" userDrawn="1">
          <p15:clr>
            <a:srgbClr val="A4A3A4"/>
          </p15:clr>
        </p15:guide>
        <p15:guide id="2" pos="2112" userDrawn="1">
          <p15:clr>
            <a:srgbClr val="A4A3A4"/>
          </p15:clr>
        </p15:guide>
        <p15:guide id="3" orient="horz" pos="1608" userDrawn="1">
          <p15:clr>
            <a:srgbClr val="A4A3A4"/>
          </p15:clr>
        </p15:guide>
        <p15:guide id="4" pos="4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yton Funk" initials="CF" lastIdx="1" clrIdx="0">
    <p:extLst>
      <p:ext uri="{19B8F6BF-5375-455C-9EA6-DF929625EA0E}">
        <p15:presenceInfo xmlns:p15="http://schemas.microsoft.com/office/powerpoint/2012/main" userId="S-1-5-21-725345543-1645522239-839522115-11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06C"/>
    <a:srgbClr val="007DC3"/>
    <a:srgbClr val="000000"/>
    <a:srgbClr val="FFFFFF"/>
    <a:srgbClr val="0E4158"/>
    <a:srgbClr val="007CC3"/>
    <a:srgbClr val="01A4FF"/>
    <a:srgbClr val="3BB9FF"/>
    <a:srgbClr val="61C7FF"/>
    <a:srgbClr val="AB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22B5A-3C6C-49E1-BF65-22E9E217A9C5}" v="18" dt="2020-11-19T23:44:37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2" autoAdjust="0"/>
    <p:restoredTop sz="96408" autoAdjust="0"/>
  </p:normalViewPr>
  <p:slideViewPr>
    <p:cSldViewPr snapToGrid="0">
      <p:cViewPr>
        <p:scale>
          <a:sx n="68" d="100"/>
          <a:sy n="68" d="100"/>
        </p:scale>
        <p:origin x="161" y="1155"/>
      </p:cViewPr>
      <p:guideLst>
        <p:guide orient="horz" pos="3288"/>
        <p:guide pos="2112"/>
        <p:guide orient="horz" pos="1608"/>
        <p:guide pos="42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94" y="102"/>
      </p:cViewPr>
      <p:guideLst/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Sniezek" userId="d71575b489fc5a77" providerId="LiveId" clId="{08522B5A-3C6C-49E1-BF65-22E9E217A9C5}"/>
    <pc:docChg chg="undo redo custSel addSld delSld modSld sldOrd modSection">
      <pc:chgData name="Robert Sniezek" userId="d71575b489fc5a77" providerId="LiveId" clId="{08522B5A-3C6C-49E1-BF65-22E9E217A9C5}" dt="2020-11-20T00:01:58.540" v="4033" actId="47"/>
      <pc:docMkLst>
        <pc:docMk/>
      </pc:docMkLst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884066971" sldId="1056"/>
        </pc:sldMkLst>
      </pc:sldChg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1242776131" sldId="1063"/>
        </pc:sldMkLst>
      </pc:sldChg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3555408934" sldId="1064"/>
        </pc:sldMkLst>
      </pc:sldChg>
      <pc:sldChg chg="add del">
        <pc:chgData name="Robert Sniezek" userId="d71575b489fc5a77" providerId="LiveId" clId="{08522B5A-3C6C-49E1-BF65-22E9E217A9C5}" dt="2020-11-20T00:01:55.898" v="4032" actId="47"/>
        <pc:sldMkLst>
          <pc:docMk/>
          <pc:sldMk cId="7480637" sldId="1067"/>
        </pc:sldMkLst>
      </pc:sldChg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1268783050" sldId="1069"/>
        </pc:sldMkLst>
      </pc:sldChg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1166990055" sldId="1072"/>
        </pc:sldMkLst>
      </pc:sldChg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516431538" sldId="1073"/>
        </pc:sldMkLst>
      </pc:sldChg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3982104084" sldId="1081"/>
        </pc:sldMkLst>
      </pc:sldChg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4189175839" sldId="1082"/>
        </pc:sldMkLst>
      </pc:sldChg>
      <pc:sldChg chg="del">
        <pc:chgData name="Robert Sniezek" userId="d71575b489fc5a77" providerId="LiveId" clId="{08522B5A-3C6C-49E1-BF65-22E9E217A9C5}" dt="2020-11-20T00:01:55.898" v="4032" actId="47"/>
        <pc:sldMkLst>
          <pc:docMk/>
          <pc:sldMk cId="2474765521" sldId="1085"/>
        </pc:sldMkLst>
      </pc:sldChg>
      <pc:sldChg chg="del">
        <pc:chgData name="Robert Sniezek" userId="d71575b489fc5a77" providerId="LiveId" clId="{08522B5A-3C6C-49E1-BF65-22E9E217A9C5}" dt="2020-11-20T00:01:55.898" v="4032" actId="47"/>
        <pc:sldMkLst>
          <pc:docMk/>
          <pc:sldMk cId="1516775843" sldId="1091"/>
        </pc:sldMkLst>
      </pc:sldChg>
      <pc:sldChg chg="del">
        <pc:chgData name="Robert Sniezek" userId="d71575b489fc5a77" providerId="LiveId" clId="{08522B5A-3C6C-49E1-BF65-22E9E217A9C5}" dt="2020-11-20T00:01:55.898" v="4032" actId="47"/>
        <pc:sldMkLst>
          <pc:docMk/>
          <pc:sldMk cId="452906627" sldId="1092"/>
        </pc:sldMkLst>
      </pc:sldChg>
      <pc:sldChg chg="del">
        <pc:chgData name="Robert Sniezek" userId="d71575b489fc5a77" providerId="LiveId" clId="{08522B5A-3C6C-49E1-BF65-22E9E217A9C5}" dt="2020-11-20T00:01:55.898" v="4032" actId="47"/>
        <pc:sldMkLst>
          <pc:docMk/>
          <pc:sldMk cId="179615488" sldId="1093"/>
        </pc:sldMkLst>
      </pc:sldChg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3653365105" sldId="1095"/>
        </pc:sldMkLst>
      </pc:sldChg>
      <pc:sldChg chg="del">
        <pc:chgData name="Robert Sniezek" userId="d71575b489fc5a77" providerId="LiveId" clId="{08522B5A-3C6C-49E1-BF65-22E9E217A9C5}" dt="2020-11-20T00:01:55.898" v="4032" actId="47"/>
        <pc:sldMkLst>
          <pc:docMk/>
          <pc:sldMk cId="1841077569" sldId="1096"/>
        </pc:sldMkLst>
      </pc:sldChg>
      <pc:sldChg chg="addSp delSp modSp mod ord">
        <pc:chgData name="Robert Sniezek" userId="d71575b489fc5a77" providerId="LiveId" clId="{08522B5A-3C6C-49E1-BF65-22E9E217A9C5}" dt="2020-11-19T23:22:25.131" v="3129" actId="478"/>
        <pc:sldMkLst>
          <pc:docMk/>
          <pc:sldMk cId="2769456506" sldId="1097"/>
        </pc:sldMkLst>
        <pc:spChg chg="mod">
          <ac:chgData name="Robert Sniezek" userId="d71575b489fc5a77" providerId="LiveId" clId="{08522B5A-3C6C-49E1-BF65-22E9E217A9C5}" dt="2020-11-19T23:22:02.883" v="3125" actId="20577"/>
          <ac:spMkLst>
            <pc:docMk/>
            <pc:sldMk cId="2769456506" sldId="1097"/>
            <ac:spMk id="5" creationId="{00000000-0000-0000-0000-000000000000}"/>
          </ac:spMkLst>
        </pc:spChg>
        <pc:spChg chg="add del">
          <ac:chgData name="Robert Sniezek" userId="d71575b489fc5a77" providerId="LiveId" clId="{08522B5A-3C6C-49E1-BF65-22E9E217A9C5}" dt="2020-11-19T23:22:25.131" v="3129" actId="478"/>
          <ac:spMkLst>
            <pc:docMk/>
            <pc:sldMk cId="2769456506" sldId="1097"/>
            <ac:spMk id="25" creationId="{00000000-0000-0000-0000-000000000000}"/>
          </ac:spMkLst>
        </pc:spChg>
        <pc:spChg chg="del">
          <ac:chgData name="Robert Sniezek" userId="d71575b489fc5a77" providerId="LiveId" clId="{08522B5A-3C6C-49E1-BF65-22E9E217A9C5}" dt="2020-11-19T22:54:16.692" v="1266" actId="478"/>
          <ac:spMkLst>
            <pc:docMk/>
            <pc:sldMk cId="2769456506" sldId="1097"/>
            <ac:spMk id="29" creationId="{00000000-0000-0000-0000-000000000000}"/>
          </ac:spMkLst>
        </pc:spChg>
      </pc:sldChg>
      <pc:sldChg chg="del">
        <pc:chgData name="Robert Sniezek" userId="d71575b489fc5a77" providerId="LiveId" clId="{08522B5A-3C6C-49E1-BF65-22E9E217A9C5}" dt="2020-11-19T22:06:00.456" v="900" actId="47"/>
        <pc:sldMkLst>
          <pc:docMk/>
          <pc:sldMk cId="1397550851" sldId="1098"/>
        </pc:sldMkLst>
      </pc:sldChg>
      <pc:sldChg chg="add del">
        <pc:chgData name="Robert Sniezek" userId="d71575b489fc5a77" providerId="LiveId" clId="{08522B5A-3C6C-49E1-BF65-22E9E217A9C5}" dt="2020-11-20T00:01:55.898" v="4032" actId="47"/>
        <pc:sldMkLst>
          <pc:docMk/>
          <pc:sldMk cId="3505991182" sldId="1102"/>
        </pc:sldMkLst>
      </pc:sldChg>
      <pc:sldChg chg="add del">
        <pc:chgData name="Robert Sniezek" userId="d71575b489fc5a77" providerId="LiveId" clId="{08522B5A-3C6C-49E1-BF65-22E9E217A9C5}" dt="2020-11-20T00:01:55.898" v="4032" actId="47"/>
        <pc:sldMkLst>
          <pc:docMk/>
          <pc:sldMk cId="1046683617" sldId="1105"/>
        </pc:sldMkLst>
      </pc:sldChg>
      <pc:sldChg chg="add del">
        <pc:chgData name="Robert Sniezek" userId="d71575b489fc5a77" providerId="LiveId" clId="{08522B5A-3C6C-49E1-BF65-22E9E217A9C5}" dt="2020-11-20T00:01:55.898" v="4032" actId="47"/>
        <pc:sldMkLst>
          <pc:docMk/>
          <pc:sldMk cId="1101791217" sldId="1106"/>
        </pc:sldMkLst>
      </pc:sldChg>
      <pc:sldChg chg="add del">
        <pc:chgData name="Robert Sniezek" userId="d71575b489fc5a77" providerId="LiveId" clId="{08522B5A-3C6C-49E1-BF65-22E9E217A9C5}" dt="2020-11-20T00:01:55.898" v="4032" actId="47"/>
        <pc:sldMkLst>
          <pc:docMk/>
          <pc:sldMk cId="951503449" sldId="1107"/>
        </pc:sldMkLst>
      </pc:sldChg>
      <pc:sldChg chg="add del">
        <pc:chgData name="Robert Sniezek" userId="d71575b489fc5a77" providerId="LiveId" clId="{08522B5A-3C6C-49E1-BF65-22E9E217A9C5}" dt="2020-11-20T00:01:55.898" v="4032" actId="47"/>
        <pc:sldMkLst>
          <pc:docMk/>
          <pc:sldMk cId="2266379942" sldId="1108"/>
        </pc:sldMkLst>
      </pc:sldChg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2049977136" sldId="1110"/>
        </pc:sldMkLst>
      </pc:sldChg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447174801" sldId="1119"/>
        </pc:sldMkLst>
      </pc:sldChg>
      <pc:sldChg chg="add del">
        <pc:chgData name="Robert Sniezek" userId="d71575b489fc5a77" providerId="LiveId" clId="{08522B5A-3C6C-49E1-BF65-22E9E217A9C5}" dt="2020-11-20T00:01:55.898" v="4032" actId="47"/>
        <pc:sldMkLst>
          <pc:docMk/>
          <pc:sldMk cId="91657904" sldId="1121"/>
        </pc:sldMkLst>
      </pc:sldChg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3433259152" sldId="1123"/>
        </pc:sldMkLst>
      </pc:sldChg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1911572578" sldId="1124"/>
        </pc:sldMkLst>
      </pc:sldChg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472686331" sldId="1126"/>
        </pc:sldMkLst>
      </pc:sldChg>
      <pc:sldChg chg="add del">
        <pc:chgData name="Robert Sniezek" userId="d71575b489fc5a77" providerId="LiveId" clId="{08522B5A-3C6C-49E1-BF65-22E9E217A9C5}" dt="2020-11-20T00:01:55.898" v="4032" actId="47"/>
        <pc:sldMkLst>
          <pc:docMk/>
          <pc:sldMk cId="703354385" sldId="1127"/>
        </pc:sldMkLst>
      </pc:sldChg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176582070" sldId="1128"/>
        </pc:sldMkLst>
      </pc:sldChg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2897773511" sldId="1129"/>
        </pc:sldMkLst>
      </pc:sldChg>
      <pc:sldChg chg="addSp delSp modSp del mod">
        <pc:chgData name="Robert Sniezek" userId="d71575b489fc5a77" providerId="LiveId" clId="{08522B5A-3C6C-49E1-BF65-22E9E217A9C5}" dt="2020-11-19T23:19:55.781" v="3010" actId="47"/>
        <pc:sldMkLst>
          <pc:docMk/>
          <pc:sldMk cId="3144961972" sldId="1132"/>
        </pc:sldMkLst>
        <pc:spChg chg="del">
          <ac:chgData name="Robert Sniezek" userId="d71575b489fc5a77" providerId="LiveId" clId="{08522B5A-3C6C-49E1-BF65-22E9E217A9C5}" dt="2020-11-19T23:03:57.821" v="1747" actId="478"/>
          <ac:spMkLst>
            <pc:docMk/>
            <pc:sldMk cId="3144961972" sldId="1132"/>
            <ac:spMk id="62" creationId="{77A063F4-99D5-4796-9E1C-581BBBEE1446}"/>
          </ac:spMkLst>
        </pc:spChg>
        <pc:spChg chg="mod">
          <ac:chgData name="Robert Sniezek" userId="d71575b489fc5a77" providerId="LiveId" clId="{08522B5A-3C6C-49E1-BF65-22E9E217A9C5}" dt="2020-11-19T23:02:32.565" v="1746" actId="20577"/>
          <ac:spMkLst>
            <pc:docMk/>
            <pc:sldMk cId="3144961972" sldId="1132"/>
            <ac:spMk id="63" creationId="{00601374-226B-4172-A31C-A27EF6E15E1D}"/>
          </ac:spMkLst>
        </pc:spChg>
        <pc:spChg chg="mod">
          <ac:chgData name="Robert Sniezek" userId="d71575b489fc5a77" providerId="LiveId" clId="{08522B5A-3C6C-49E1-BF65-22E9E217A9C5}" dt="2020-11-19T23:01:13.056" v="1661" actId="20577"/>
          <ac:spMkLst>
            <pc:docMk/>
            <pc:sldMk cId="3144961972" sldId="1132"/>
            <ac:spMk id="70" creationId="{8CD178DD-44E7-476C-A84A-967FF490F084}"/>
          </ac:spMkLst>
        </pc:spChg>
        <pc:spChg chg="mod">
          <ac:chgData name="Robert Sniezek" userId="d71575b489fc5a77" providerId="LiveId" clId="{08522B5A-3C6C-49E1-BF65-22E9E217A9C5}" dt="2020-11-19T23:01:59.463" v="1713" actId="20577"/>
          <ac:spMkLst>
            <pc:docMk/>
            <pc:sldMk cId="3144961972" sldId="1132"/>
            <ac:spMk id="71" creationId="{5B4F24AB-5F11-4023-B49D-0B1ED705634C}"/>
          </ac:spMkLst>
        </pc:spChg>
        <pc:spChg chg="mod">
          <ac:chgData name="Robert Sniezek" userId="d71575b489fc5a77" providerId="LiveId" clId="{08522B5A-3C6C-49E1-BF65-22E9E217A9C5}" dt="2020-11-19T23:01:50.955" v="1697" actId="20577"/>
          <ac:spMkLst>
            <pc:docMk/>
            <pc:sldMk cId="3144961972" sldId="1132"/>
            <ac:spMk id="72" creationId="{9D0787F4-AC6C-4A9C-B7CD-DD960FB7E55F}"/>
          </ac:spMkLst>
        </pc:spChg>
        <pc:spChg chg="del">
          <ac:chgData name="Robert Sniezek" userId="d71575b489fc5a77" providerId="LiveId" clId="{08522B5A-3C6C-49E1-BF65-22E9E217A9C5}" dt="2020-11-19T23:04:04.379" v="1748" actId="478"/>
          <ac:spMkLst>
            <pc:docMk/>
            <pc:sldMk cId="3144961972" sldId="1132"/>
            <ac:spMk id="74" creationId="{1C21532D-6246-46C7-822F-F668F5D0A6C9}"/>
          </ac:spMkLst>
        </pc:spChg>
        <pc:spChg chg="del">
          <ac:chgData name="Robert Sniezek" userId="d71575b489fc5a77" providerId="LiveId" clId="{08522B5A-3C6C-49E1-BF65-22E9E217A9C5}" dt="2020-11-19T23:04:07.083" v="1749" actId="478"/>
          <ac:spMkLst>
            <pc:docMk/>
            <pc:sldMk cId="3144961972" sldId="1132"/>
            <ac:spMk id="75" creationId="{74EC96AB-CA32-4380-9CD3-C8FFA84CD26C}"/>
          </ac:spMkLst>
        </pc:spChg>
        <pc:spChg chg="del mod">
          <ac:chgData name="Robert Sniezek" userId="d71575b489fc5a77" providerId="LiveId" clId="{08522B5A-3C6C-49E1-BF65-22E9E217A9C5}" dt="2020-11-19T23:04:09.905" v="1751" actId="478"/>
          <ac:spMkLst>
            <pc:docMk/>
            <pc:sldMk cId="3144961972" sldId="1132"/>
            <ac:spMk id="76" creationId="{CF488CCE-03C9-40F4-8877-7F09A245649E}"/>
          </ac:spMkLst>
        </pc:spChg>
        <pc:spChg chg="del">
          <ac:chgData name="Robert Sniezek" userId="d71575b489fc5a77" providerId="LiveId" clId="{08522B5A-3C6C-49E1-BF65-22E9E217A9C5}" dt="2020-11-19T23:04:12.051" v="1752" actId="478"/>
          <ac:spMkLst>
            <pc:docMk/>
            <pc:sldMk cId="3144961972" sldId="1132"/>
            <ac:spMk id="77" creationId="{78FC1778-048C-4B18-9482-A2B3631B9E7B}"/>
          </ac:spMkLst>
        </pc:spChg>
        <pc:picChg chg="mod">
          <ac:chgData name="Robert Sniezek" userId="d71575b489fc5a77" providerId="LiveId" clId="{08522B5A-3C6C-49E1-BF65-22E9E217A9C5}" dt="2020-11-19T23:04:15.482" v="1753" actId="1076"/>
          <ac:picMkLst>
            <pc:docMk/>
            <pc:sldMk cId="3144961972" sldId="1132"/>
            <ac:picMk id="65" creationId="{0B1ED16E-6EE9-453C-9FC1-91B304EA8B13}"/>
          </ac:picMkLst>
        </pc:picChg>
        <pc:cxnChg chg="add del">
          <ac:chgData name="Robert Sniezek" userId="d71575b489fc5a77" providerId="LiveId" clId="{08522B5A-3C6C-49E1-BF65-22E9E217A9C5}" dt="2020-11-19T23:04:22.654" v="1755" actId="478"/>
          <ac:cxnSpMkLst>
            <pc:docMk/>
            <pc:sldMk cId="3144961972" sldId="1132"/>
            <ac:cxnSpMk id="61" creationId="{01C710E1-89FA-4546-BDEB-0F0D2957788F}"/>
          </ac:cxnSpMkLst>
        </pc:cxnChg>
      </pc:sldChg>
      <pc:sldChg chg="del">
        <pc:chgData name="Robert Sniezek" userId="d71575b489fc5a77" providerId="LiveId" clId="{08522B5A-3C6C-49E1-BF65-22E9E217A9C5}" dt="2020-11-20T00:01:55.898" v="4032" actId="47"/>
        <pc:sldMkLst>
          <pc:docMk/>
          <pc:sldMk cId="426527174" sldId="1133"/>
        </pc:sldMkLst>
      </pc:sldChg>
      <pc:sldChg chg="del">
        <pc:chgData name="Robert Sniezek" userId="d71575b489fc5a77" providerId="LiveId" clId="{08522B5A-3C6C-49E1-BF65-22E9E217A9C5}" dt="2020-11-20T00:01:55.898" v="4032" actId="47"/>
        <pc:sldMkLst>
          <pc:docMk/>
          <pc:sldMk cId="272194534" sldId="1134"/>
        </pc:sldMkLst>
      </pc:sldChg>
      <pc:sldChg chg="add del">
        <pc:chgData name="Robert Sniezek" userId="d71575b489fc5a77" providerId="LiveId" clId="{08522B5A-3C6C-49E1-BF65-22E9E217A9C5}" dt="2020-11-20T00:01:55.898" v="4032" actId="47"/>
        <pc:sldMkLst>
          <pc:docMk/>
          <pc:sldMk cId="531131691" sldId="1135"/>
        </pc:sldMkLst>
      </pc:sldChg>
      <pc:sldChg chg="del">
        <pc:chgData name="Robert Sniezek" userId="d71575b489fc5a77" providerId="LiveId" clId="{08522B5A-3C6C-49E1-BF65-22E9E217A9C5}" dt="2020-11-19T22:06:09.726" v="902" actId="47"/>
        <pc:sldMkLst>
          <pc:docMk/>
          <pc:sldMk cId="2906058842" sldId="1144"/>
        </pc:sldMkLst>
      </pc:sldChg>
      <pc:sldChg chg="add del">
        <pc:chgData name="Robert Sniezek" userId="d71575b489fc5a77" providerId="LiveId" clId="{08522B5A-3C6C-49E1-BF65-22E9E217A9C5}" dt="2020-11-20T00:01:55.898" v="4032" actId="47"/>
        <pc:sldMkLst>
          <pc:docMk/>
          <pc:sldMk cId="3590582378" sldId="1145"/>
        </pc:sldMkLst>
      </pc:sldChg>
      <pc:sldChg chg="add del">
        <pc:chgData name="Robert Sniezek" userId="d71575b489fc5a77" providerId="LiveId" clId="{08522B5A-3C6C-49E1-BF65-22E9E217A9C5}" dt="2020-11-20T00:01:55.898" v="4032" actId="47"/>
        <pc:sldMkLst>
          <pc:docMk/>
          <pc:sldMk cId="2754962053" sldId="1147"/>
        </pc:sldMkLst>
      </pc:sldChg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3609611121" sldId="1148"/>
        </pc:sldMkLst>
      </pc:sldChg>
      <pc:sldChg chg="add del">
        <pc:chgData name="Robert Sniezek" userId="d71575b489fc5a77" providerId="LiveId" clId="{08522B5A-3C6C-49E1-BF65-22E9E217A9C5}" dt="2020-11-20T00:01:55.898" v="4032" actId="47"/>
        <pc:sldMkLst>
          <pc:docMk/>
          <pc:sldMk cId="2149663108" sldId="1157"/>
        </pc:sldMkLst>
      </pc:sldChg>
      <pc:sldChg chg="add del">
        <pc:chgData name="Robert Sniezek" userId="d71575b489fc5a77" providerId="LiveId" clId="{08522B5A-3C6C-49E1-BF65-22E9E217A9C5}" dt="2020-11-20T00:01:55.898" v="4032" actId="47"/>
        <pc:sldMkLst>
          <pc:docMk/>
          <pc:sldMk cId="1019567907" sldId="1158"/>
        </pc:sldMkLst>
      </pc:sldChg>
      <pc:sldChg chg="add del">
        <pc:chgData name="Robert Sniezek" userId="d71575b489fc5a77" providerId="LiveId" clId="{08522B5A-3C6C-49E1-BF65-22E9E217A9C5}" dt="2020-11-20T00:01:55.898" v="4032" actId="47"/>
        <pc:sldMkLst>
          <pc:docMk/>
          <pc:sldMk cId="911780634" sldId="1159"/>
        </pc:sldMkLst>
      </pc:sldChg>
      <pc:sldChg chg="add del">
        <pc:chgData name="Robert Sniezek" userId="d71575b489fc5a77" providerId="LiveId" clId="{08522B5A-3C6C-49E1-BF65-22E9E217A9C5}" dt="2020-11-20T00:01:55.898" v="4032" actId="47"/>
        <pc:sldMkLst>
          <pc:docMk/>
          <pc:sldMk cId="1321983248" sldId="1161"/>
        </pc:sldMkLst>
      </pc:sldChg>
      <pc:sldChg chg="add del">
        <pc:chgData name="Robert Sniezek" userId="d71575b489fc5a77" providerId="LiveId" clId="{08522B5A-3C6C-49E1-BF65-22E9E217A9C5}" dt="2020-11-20T00:01:55.898" v="4032" actId="47"/>
        <pc:sldMkLst>
          <pc:docMk/>
          <pc:sldMk cId="3101320552" sldId="1162"/>
        </pc:sldMkLst>
      </pc:sldChg>
      <pc:sldChg chg="add del">
        <pc:chgData name="Robert Sniezek" userId="d71575b489fc5a77" providerId="LiveId" clId="{08522B5A-3C6C-49E1-BF65-22E9E217A9C5}" dt="2020-11-20T00:01:55.898" v="4032" actId="47"/>
        <pc:sldMkLst>
          <pc:docMk/>
          <pc:sldMk cId="554152619" sldId="1163"/>
        </pc:sldMkLst>
      </pc:sldChg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2005632684" sldId="1175"/>
        </pc:sldMkLst>
      </pc:sldChg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1431321704" sldId="1176"/>
        </pc:sldMkLst>
      </pc:sldChg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732295822" sldId="1177"/>
        </pc:sldMkLst>
      </pc:sldChg>
      <pc:sldChg chg="del">
        <pc:chgData name="Robert Sniezek" userId="d71575b489fc5a77" providerId="LiveId" clId="{08522B5A-3C6C-49E1-BF65-22E9E217A9C5}" dt="2020-11-20T00:01:55.898" v="4032" actId="47"/>
        <pc:sldMkLst>
          <pc:docMk/>
          <pc:sldMk cId="299385338" sldId="1178"/>
        </pc:sldMkLst>
      </pc:sldChg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285280038" sldId="1179"/>
        </pc:sldMkLst>
      </pc:sldChg>
      <pc:sldChg chg="add del">
        <pc:chgData name="Robert Sniezek" userId="d71575b489fc5a77" providerId="LiveId" clId="{08522B5A-3C6C-49E1-BF65-22E9E217A9C5}" dt="2020-11-20T00:01:55.898" v="4032" actId="47"/>
        <pc:sldMkLst>
          <pc:docMk/>
          <pc:sldMk cId="1596956122" sldId="1181"/>
        </pc:sldMkLst>
      </pc:sldChg>
      <pc:sldChg chg="add del">
        <pc:chgData name="Robert Sniezek" userId="d71575b489fc5a77" providerId="LiveId" clId="{08522B5A-3C6C-49E1-BF65-22E9E217A9C5}" dt="2020-11-20T00:01:55.898" v="4032" actId="47"/>
        <pc:sldMkLst>
          <pc:docMk/>
          <pc:sldMk cId="1335951189" sldId="1182"/>
        </pc:sldMkLst>
      </pc:sldChg>
      <pc:sldChg chg="addSp delSp modSp mod">
        <pc:chgData name="Robert Sniezek" userId="d71575b489fc5a77" providerId="LiveId" clId="{08522B5A-3C6C-49E1-BF65-22E9E217A9C5}" dt="2020-11-19T23:59:08.751" v="3960" actId="20577"/>
        <pc:sldMkLst>
          <pc:docMk/>
          <pc:sldMk cId="2985052674" sldId="1183"/>
        </pc:sldMkLst>
        <pc:spChg chg="add mod">
          <ac:chgData name="Robert Sniezek" userId="d71575b489fc5a77" providerId="LiveId" clId="{08522B5A-3C6C-49E1-BF65-22E9E217A9C5}" dt="2020-11-19T23:44:39.204" v="3827" actId="1076"/>
          <ac:spMkLst>
            <pc:docMk/>
            <pc:sldMk cId="2985052674" sldId="1183"/>
            <ac:spMk id="4" creationId="{D0C74F95-F660-44D5-9F9A-5AA0B7E229E1}"/>
          </ac:spMkLst>
        </pc:spChg>
        <pc:spChg chg="mod">
          <ac:chgData name="Robert Sniezek" userId="d71575b489fc5a77" providerId="LiveId" clId="{08522B5A-3C6C-49E1-BF65-22E9E217A9C5}" dt="2020-11-19T23:59:08.751" v="3960" actId="20577"/>
          <ac:spMkLst>
            <pc:docMk/>
            <pc:sldMk cId="2985052674" sldId="1183"/>
            <ac:spMk id="6" creationId="{00000000-0000-0000-0000-000000000000}"/>
          </ac:spMkLst>
        </pc:spChg>
        <pc:spChg chg="del mod">
          <ac:chgData name="Robert Sniezek" userId="d71575b489fc5a77" providerId="LiveId" clId="{08522B5A-3C6C-49E1-BF65-22E9E217A9C5}" dt="2020-11-19T23:45:53.859" v="3828" actId="478"/>
          <ac:spMkLst>
            <pc:docMk/>
            <pc:sldMk cId="2985052674" sldId="1183"/>
            <ac:spMk id="10" creationId="{00000000-0000-0000-0000-000000000000}"/>
          </ac:spMkLst>
        </pc:spChg>
      </pc:sldChg>
      <pc:sldChg chg="delSp del mod ord">
        <pc:chgData name="Robert Sniezek" userId="d71575b489fc5a77" providerId="LiveId" clId="{08522B5A-3C6C-49E1-BF65-22E9E217A9C5}" dt="2020-11-19T23:17:05.434" v="2800" actId="47"/>
        <pc:sldMkLst>
          <pc:docMk/>
          <pc:sldMk cId="3472151598" sldId="1185"/>
        </pc:sldMkLst>
        <pc:spChg chg="del">
          <ac:chgData name="Robert Sniezek" userId="d71575b489fc5a77" providerId="LiveId" clId="{08522B5A-3C6C-49E1-BF65-22E9E217A9C5}" dt="2020-11-19T23:15:30.660" v="2784" actId="478"/>
          <ac:spMkLst>
            <pc:docMk/>
            <pc:sldMk cId="3472151598" sldId="1185"/>
            <ac:spMk id="25" creationId="{00000000-0000-0000-0000-000000000000}"/>
          </ac:spMkLst>
        </pc:spChg>
        <pc:spChg chg="del">
          <ac:chgData name="Robert Sniezek" userId="d71575b489fc5a77" providerId="LiveId" clId="{08522B5A-3C6C-49E1-BF65-22E9E217A9C5}" dt="2020-11-19T23:15:30.660" v="2784" actId="478"/>
          <ac:spMkLst>
            <pc:docMk/>
            <pc:sldMk cId="3472151598" sldId="1185"/>
            <ac:spMk id="26" creationId="{00000000-0000-0000-0000-000000000000}"/>
          </ac:spMkLst>
        </pc:spChg>
        <pc:spChg chg="del">
          <ac:chgData name="Robert Sniezek" userId="d71575b489fc5a77" providerId="LiveId" clId="{08522B5A-3C6C-49E1-BF65-22E9E217A9C5}" dt="2020-11-19T23:15:30.660" v="2784" actId="478"/>
          <ac:spMkLst>
            <pc:docMk/>
            <pc:sldMk cId="3472151598" sldId="1185"/>
            <ac:spMk id="27" creationId="{00000000-0000-0000-0000-000000000000}"/>
          </ac:spMkLst>
        </pc:spChg>
        <pc:spChg chg="del">
          <ac:chgData name="Robert Sniezek" userId="d71575b489fc5a77" providerId="LiveId" clId="{08522B5A-3C6C-49E1-BF65-22E9E217A9C5}" dt="2020-11-19T23:15:30.660" v="2784" actId="478"/>
          <ac:spMkLst>
            <pc:docMk/>
            <pc:sldMk cId="3472151598" sldId="1185"/>
            <ac:spMk id="29" creationId="{00000000-0000-0000-0000-000000000000}"/>
          </ac:spMkLst>
        </pc:spChg>
      </pc:sldChg>
      <pc:sldChg chg="del">
        <pc:chgData name="Robert Sniezek" userId="d71575b489fc5a77" providerId="LiveId" clId="{08522B5A-3C6C-49E1-BF65-22E9E217A9C5}" dt="2020-11-19T22:06:07.234" v="901" actId="47"/>
        <pc:sldMkLst>
          <pc:docMk/>
          <pc:sldMk cId="3791826139" sldId="1186"/>
        </pc:sldMkLst>
      </pc:sldChg>
      <pc:sldChg chg="delSp modSp del mod ord">
        <pc:chgData name="Robert Sniezek" userId="d71575b489fc5a77" providerId="LiveId" clId="{08522B5A-3C6C-49E1-BF65-22E9E217A9C5}" dt="2020-11-19T23:58:02.663" v="3900" actId="47"/>
        <pc:sldMkLst>
          <pc:docMk/>
          <pc:sldMk cId="331044420" sldId="1187"/>
        </pc:sldMkLst>
        <pc:spChg chg="mod">
          <ac:chgData name="Robert Sniezek" userId="d71575b489fc5a77" providerId="LiveId" clId="{08522B5A-3C6C-49E1-BF65-22E9E217A9C5}" dt="2020-11-19T23:18:58.293" v="2937" actId="20577"/>
          <ac:spMkLst>
            <pc:docMk/>
            <pc:sldMk cId="331044420" sldId="1187"/>
            <ac:spMk id="5" creationId="{00000000-0000-0000-0000-000000000000}"/>
          </ac:spMkLst>
        </pc:spChg>
        <pc:spChg chg="del">
          <ac:chgData name="Robert Sniezek" userId="d71575b489fc5a77" providerId="LiveId" clId="{08522B5A-3C6C-49E1-BF65-22E9E217A9C5}" dt="2020-11-19T23:19:06.322" v="2938" actId="478"/>
          <ac:spMkLst>
            <pc:docMk/>
            <pc:sldMk cId="331044420" sldId="1187"/>
            <ac:spMk id="29" creationId="{00000000-0000-0000-0000-000000000000}"/>
          </ac:spMkLst>
        </pc:spChg>
      </pc:sldChg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4033457946" sldId="1188"/>
        </pc:sldMkLst>
      </pc:sldChg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1588237856" sldId="1189"/>
        </pc:sldMkLst>
      </pc:sldChg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2133243873" sldId="1190"/>
        </pc:sldMkLst>
      </pc:sldChg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3487850836" sldId="1191"/>
        </pc:sldMkLst>
      </pc:sldChg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414715933" sldId="1192"/>
        </pc:sldMkLst>
      </pc:sldChg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2705249638" sldId="1193"/>
        </pc:sldMkLst>
      </pc:sldChg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3217753426" sldId="1194"/>
        </pc:sldMkLst>
      </pc:sldChg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2798825962" sldId="1195"/>
        </pc:sldMkLst>
      </pc:sldChg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1618773924" sldId="1196"/>
        </pc:sldMkLst>
      </pc:sldChg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1448243024" sldId="1197"/>
        </pc:sldMkLst>
      </pc:sldChg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3003217046" sldId="1198"/>
        </pc:sldMkLst>
      </pc:sldChg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804830541" sldId="1199"/>
        </pc:sldMkLst>
      </pc:sldChg>
      <pc:sldChg chg="del">
        <pc:chgData name="Robert Sniezek" userId="d71575b489fc5a77" providerId="LiveId" clId="{08522B5A-3C6C-49E1-BF65-22E9E217A9C5}" dt="2020-11-20T00:01:58.540" v="4033" actId="47"/>
        <pc:sldMkLst>
          <pc:docMk/>
          <pc:sldMk cId="3999646221" sldId="1200"/>
        </pc:sldMkLst>
      </pc:sldChg>
      <pc:sldChg chg="addSp delSp modSp add mod ord">
        <pc:chgData name="Robert Sniezek" userId="d71575b489fc5a77" providerId="LiveId" clId="{08522B5A-3C6C-49E1-BF65-22E9E217A9C5}" dt="2020-11-19T23:34:10.056" v="3823" actId="1036"/>
        <pc:sldMkLst>
          <pc:docMk/>
          <pc:sldMk cId="3723766664" sldId="1201"/>
        </pc:sldMkLst>
        <pc:spChg chg="add del">
          <ac:chgData name="Robert Sniezek" userId="d71575b489fc5a77" providerId="LiveId" clId="{08522B5A-3C6C-49E1-BF65-22E9E217A9C5}" dt="2020-11-19T22:05:40.337" v="897" actId="22"/>
          <ac:spMkLst>
            <pc:docMk/>
            <pc:sldMk cId="3723766664" sldId="1201"/>
            <ac:spMk id="2" creationId="{70820345-7111-480A-8704-0E06F4E77C27}"/>
          </ac:spMkLst>
        </pc:spChg>
        <pc:spChg chg="add del">
          <ac:chgData name="Robert Sniezek" userId="d71575b489fc5a77" providerId="LiveId" clId="{08522B5A-3C6C-49E1-BF65-22E9E217A9C5}" dt="2020-11-19T22:05:40.337" v="897" actId="22"/>
          <ac:spMkLst>
            <pc:docMk/>
            <pc:sldMk cId="3723766664" sldId="1201"/>
            <ac:spMk id="3" creationId="{0BC74071-55E6-41DD-BBBA-867B7B80EA2E}"/>
          </ac:spMkLst>
        </pc:spChg>
        <pc:spChg chg="add del">
          <ac:chgData name="Robert Sniezek" userId="d71575b489fc5a77" providerId="LiveId" clId="{08522B5A-3C6C-49E1-BF65-22E9E217A9C5}" dt="2020-11-19T22:05:40.337" v="897" actId="22"/>
          <ac:spMkLst>
            <pc:docMk/>
            <pc:sldMk cId="3723766664" sldId="1201"/>
            <ac:spMk id="4" creationId="{6865C021-96C6-4CB7-B918-E352F205DCE9}"/>
          </ac:spMkLst>
        </pc:spChg>
        <pc:spChg chg="mod">
          <ac:chgData name="Robert Sniezek" userId="d71575b489fc5a77" providerId="LiveId" clId="{08522B5A-3C6C-49E1-BF65-22E9E217A9C5}" dt="2020-11-19T22:05:18.453" v="895" actId="20577"/>
          <ac:spMkLst>
            <pc:docMk/>
            <pc:sldMk cId="3723766664" sldId="1201"/>
            <ac:spMk id="5" creationId="{00000000-0000-0000-0000-000000000000}"/>
          </ac:spMkLst>
        </pc:spChg>
        <pc:spChg chg="add del">
          <ac:chgData name="Robert Sniezek" userId="d71575b489fc5a77" providerId="LiveId" clId="{08522B5A-3C6C-49E1-BF65-22E9E217A9C5}" dt="2020-11-19T22:05:40.337" v="897" actId="22"/>
          <ac:spMkLst>
            <pc:docMk/>
            <pc:sldMk cId="3723766664" sldId="1201"/>
            <ac:spMk id="6" creationId="{3D0C469E-95FD-45F4-8055-08EEA80A248E}"/>
          </ac:spMkLst>
        </pc:spChg>
        <pc:spChg chg="add del">
          <ac:chgData name="Robert Sniezek" userId="d71575b489fc5a77" providerId="LiveId" clId="{08522B5A-3C6C-49E1-BF65-22E9E217A9C5}" dt="2020-11-19T22:05:40.337" v="897" actId="22"/>
          <ac:spMkLst>
            <pc:docMk/>
            <pc:sldMk cId="3723766664" sldId="1201"/>
            <ac:spMk id="7" creationId="{26280A4F-E063-4F56-96D2-C461A10CBA5A}"/>
          </ac:spMkLst>
        </pc:spChg>
        <pc:spChg chg="add del">
          <ac:chgData name="Robert Sniezek" userId="d71575b489fc5a77" providerId="LiveId" clId="{08522B5A-3C6C-49E1-BF65-22E9E217A9C5}" dt="2020-11-19T22:05:40.337" v="897" actId="22"/>
          <ac:spMkLst>
            <pc:docMk/>
            <pc:sldMk cId="3723766664" sldId="1201"/>
            <ac:spMk id="8" creationId="{447C407C-410F-4517-9E0E-149D33103913}"/>
          </ac:spMkLst>
        </pc:spChg>
        <pc:spChg chg="add del">
          <ac:chgData name="Robert Sniezek" userId="d71575b489fc5a77" providerId="LiveId" clId="{08522B5A-3C6C-49E1-BF65-22E9E217A9C5}" dt="2020-11-19T22:05:40.337" v="897" actId="22"/>
          <ac:spMkLst>
            <pc:docMk/>
            <pc:sldMk cId="3723766664" sldId="1201"/>
            <ac:spMk id="12" creationId="{156245B9-AC6D-4A3B-9D91-85B57F6403EF}"/>
          </ac:spMkLst>
        </pc:spChg>
        <pc:spChg chg="add del">
          <ac:chgData name="Robert Sniezek" userId="d71575b489fc5a77" providerId="LiveId" clId="{08522B5A-3C6C-49E1-BF65-22E9E217A9C5}" dt="2020-11-19T22:05:40.337" v="897" actId="22"/>
          <ac:spMkLst>
            <pc:docMk/>
            <pc:sldMk cId="3723766664" sldId="1201"/>
            <ac:spMk id="13" creationId="{BB422211-0494-4871-9D05-E7BE8577674C}"/>
          </ac:spMkLst>
        </pc:spChg>
        <pc:spChg chg="add del">
          <ac:chgData name="Robert Sniezek" userId="d71575b489fc5a77" providerId="LiveId" clId="{08522B5A-3C6C-49E1-BF65-22E9E217A9C5}" dt="2020-11-19T22:05:40.337" v="897" actId="22"/>
          <ac:spMkLst>
            <pc:docMk/>
            <pc:sldMk cId="3723766664" sldId="1201"/>
            <ac:spMk id="14" creationId="{746855E0-1762-431B-8C72-00940CF55004}"/>
          </ac:spMkLst>
        </pc:spChg>
        <pc:spChg chg="add del">
          <ac:chgData name="Robert Sniezek" userId="d71575b489fc5a77" providerId="LiveId" clId="{08522B5A-3C6C-49E1-BF65-22E9E217A9C5}" dt="2020-11-19T22:05:40.337" v="897" actId="22"/>
          <ac:spMkLst>
            <pc:docMk/>
            <pc:sldMk cId="3723766664" sldId="1201"/>
            <ac:spMk id="15" creationId="{283E65CB-7269-400D-8C12-60FF12543616}"/>
          </ac:spMkLst>
        </pc:spChg>
        <pc:spChg chg="add mod">
          <ac:chgData name="Robert Sniezek" userId="d71575b489fc5a77" providerId="LiveId" clId="{08522B5A-3C6C-49E1-BF65-22E9E217A9C5}" dt="2020-11-19T23:28:44.303" v="3268" actId="554"/>
          <ac:spMkLst>
            <pc:docMk/>
            <pc:sldMk cId="3723766664" sldId="1201"/>
            <ac:spMk id="16" creationId="{08F798DF-04D7-404E-97D9-019894155142}"/>
          </ac:spMkLst>
        </pc:spChg>
        <pc:spChg chg="add mod">
          <ac:chgData name="Robert Sniezek" userId="d71575b489fc5a77" providerId="LiveId" clId="{08522B5A-3C6C-49E1-BF65-22E9E217A9C5}" dt="2020-11-19T22:52:10.294" v="1135" actId="122"/>
          <ac:spMkLst>
            <pc:docMk/>
            <pc:sldMk cId="3723766664" sldId="1201"/>
            <ac:spMk id="17" creationId="{325B13DB-CDC9-47DF-8BDD-F28F59F422CF}"/>
          </ac:spMkLst>
        </pc:spChg>
        <pc:spChg chg="add mod">
          <ac:chgData name="Robert Sniezek" userId="d71575b489fc5a77" providerId="LiveId" clId="{08522B5A-3C6C-49E1-BF65-22E9E217A9C5}" dt="2020-11-19T23:33:08.997" v="3818" actId="20577"/>
          <ac:spMkLst>
            <pc:docMk/>
            <pc:sldMk cId="3723766664" sldId="1201"/>
            <ac:spMk id="18" creationId="{1B40C3F9-BB01-43AE-BCDC-4507566E2666}"/>
          </ac:spMkLst>
        </pc:spChg>
        <pc:spChg chg="add mod">
          <ac:chgData name="Robert Sniezek" userId="d71575b489fc5a77" providerId="LiveId" clId="{08522B5A-3C6C-49E1-BF65-22E9E217A9C5}" dt="2020-11-19T23:34:10.056" v="3823" actId="1036"/>
          <ac:spMkLst>
            <pc:docMk/>
            <pc:sldMk cId="3723766664" sldId="1201"/>
            <ac:spMk id="19" creationId="{4933AC42-AFAD-465A-9980-0E6F9F7F6B5D}"/>
          </ac:spMkLst>
        </pc:spChg>
        <pc:spChg chg="del">
          <ac:chgData name="Robert Sniezek" userId="d71575b489fc5a77" providerId="LiveId" clId="{08522B5A-3C6C-49E1-BF65-22E9E217A9C5}" dt="2020-11-19T22:04:44.573" v="777" actId="478"/>
          <ac:spMkLst>
            <pc:docMk/>
            <pc:sldMk cId="3723766664" sldId="1201"/>
            <ac:spMk id="30" creationId="{00000000-0000-0000-0000-000000000000}"/>
          </ac:spMkLst>
        </pc:spChg>
        <pc:spChg chg="del">
          <ac:chgData name="Robert Sniezek" userId="d71575b489fc5a77" providerId="LiveId" clId="{08522B5A-3C6C-49E1-BF65-22E9E217A9C5}" dt="2020-11-19T22:04:42.184" v="776" actId="478"/>
          <ac:spMkLst>
            <pc:docMk/>
            <pc:sldMk cId="3723766664" sldId="1201"/>
            <ac:spMk id="62" creationId="{77A063F4-99D5-4796-9E1C-581BBBEE1446}"/>
          </ac:spMkLst>
        </pc:spChg>
        <pc:spChg chg="del">
          <ac:chgData name="Robert Sniezek" userId="d71575b489fc5a77" providerId="LiveId" clId="{08522B5A-3C6C-49E1-BF65-22E9E217A9C5}" dt="2020-11-19T22:04:42.184" v="776" actId="478"/>
          <ac:spMkLst>
            <pc:docMk/>
            <pc:sldMk cId="3723766664" sldId="1201"/>
            <ac:spMk id="63" creationId="{00601374-226B-4172-A31C-A27EF6E15E1D}"/>
          </ac:spMkLst>
        </pc:spChg>
        <pc:spChg chg="del">
          <ac:chgData name="Robert Sniezek" userId="d71575b489fc5a77" providerId="LiveId" clId="{08522B5A-3C6C-49E1-BF65-22E9E217A9C5}" dt="2020-11-19T22:04:42.184" v="776" actId="478"/>
          <ac:spMkLst>
            <pc:docMk/>
            <pc:sldMk cId="3723766664" sldId="1201"/>
            <ac:spMk id="70" creationId="{8CD178DD-44E7-476C-A84A-967FF490F084}"/>
          </ac:spMkLst>
        </pc:spChg>
        <pc:spChg chg="del">
          <ac:chgData name="Robert Sniezek" userId="d71575b489fc5a77" providerId="LiveId" clId="{08522B5A-3C6C-49E1-BF65-22E9E217A9C5}" dt="2020-11-19T22:04:42.184" v="776" actId="478"/>
          <ac:spMkLst>
            <pc:docMk/>
            <pc:sldMk cId="3723766664" sldId="1201"/>
            <ac:spMk id="71" creationId="{5B4F24AB-5F11-4023-B49D-0B1ED705634C}"/>
          </ac:spMkLst>
        </pc:spChg>
        <pc:spChg chg="del">
          <ac:chgData name="Robert Sniezek" userId="d71575b489fc5a77" providerId="LiveId" clId="{08522B5A-3C6C-49E1-BF65-22E9E217A9C5}" dt="2020-11-19T22:04:42.184" v="776" actId="478"/>
          <ac:spMkLst>
            <pc:docMk/>
            <pc:sldMk cId="3723766664" sldId="1201"/>
            <ac:spMk id="72" creationId="{9D0787F4-AC6C-4A9C-B7CD-DD960FB7E55F}"/>
          </ac:spMkLst>
        </pc:spChg>
        <pc:spChg chg="del">
          <ac:chgData name="Robert Sniezek" userId="d71575b489fc5a77" providerId="LiveId" clId="{08522B5A-3C6C-49E1-BF65-22E9E217A9C5}" dt="2020-11-19T22:04:42.184" v="776" actId="478"/>
          <ac:spMkLst>
            <pc:docMk/>
            <pc:sldMk cId="3723766664" sldId="1201"/>
            <ac:spMk id="73" creationId="{6D9B65F5-026D-40C7-86FC-BB6F1CE16D03}"/>
          </ac:spMkLst>
        </pc:spChg>
        <pc:spChg chg="del">
          <ac:chgData name="Robert Sniezek" userId="d71575b489fc5a77" providerId="LiveId" clId="{08522B5A-3C6C-49E1-BF65-22E9E217A9C5}" dt="2020-11-19T22:04:42.184" v="776" actId="478"/>
          <ac:spMkLst>
            <pc:docMk/>
            <pc:sldMk cId="3723766664" sldId="1201"/>
            <ac:spMk id="74" creationId="{1C21532D-6246-46C7-822F-F668F5D0A6C9}"/>
          </ac:spMkLst>
        </pc:spChg>
        <pc:spChg chg="del">
          <ac:chgData name="Robert Sniezek" userId="d71575b489fc5a77" providerId="LiveId" clId="{08522B5A-3C6C-49E1-BF65-22E9E217A9C5}" dt="2020-11-19T22:04:42.184" v="776" actId="478"/>
          <ac:spMkLst>
            <pc:docMk/>
            <pc:sldMk cId="3723766664" sldId="1201"/>
            <ac:spMk id="75" creationId="{74EC96AB-CA32-4380-9CD3-C8FFA84CD26C}"/>
          </ac:spMkLst>
        </pc:spChg>
        <pc:spChg chg="del">
          <ac:chgData name="Robert Sniezek" userId="d71575b489fc5a77" providerId="LiveId" clId="{08522B5A-3C6C-49E1-BF65-22E9E217A9C5}" dt="2020-11-19T22:04:42.184" v="776" actId="478"/>
          <ac:spMkLst>
            <pc:docMk/>
            <pc:sldMk cId="3723766664" sldId="1201"/>
            <ac:spMk id="76" creationId="{CF488CCE-03C9-40F4-8877-7F09A245649E}"/>
          </ac:spMkLst>
        </pc:spChg>
        <pc:spChg chg="del">
          <ac:chgData name="Robert Sniezek" userId="d71575b489fc5a77" providerId="LiveId" clId="{08522B5A-3C6C-49E1-BF65-22E9E217A9C5}" dt="2020-11-19T22:04:42.184" v="776" actId="478"/>
          <ac:spMkLst>
            <pc:docMk/>
            <pc:sldMk cId="3723766664" sldId="1201"/>
            <ac:spMk id="77" creationId="{78FC1778-048C-4B18-9482-A2B3631B9E7B}"/>
          </ac:spMkLst>
        </pc:spChg>
        <pc:spChg chg="del">
          <ac:chgData name="Robert Sniezek" userId="d71575b489fc5a77" providerId="LiveId" clId="{08522B5A-3C6C-49E1-BF65-22E9E217A9C5}" dt="2020-11-19T22:04:42.184" v="776" actId="478"/>
          <ac:spMkLst>
            <pc:docMk/>
            <pc:sldMk cId="3723766664" sldId="1201"/>
            <ac:spMk id="78" creationId="{A2966C02-E5F3-46F2-9FDD-0E2EBA31BDA2}"/>
          </ac:spMkLst>
        </pc:spChg>
        <pc:spChg chg="del">
          <ac:chgData name="Robert Sniezek" userId="d71575b489fc5a77" providerId="LiveId" clId="{08522B5A-3C6C-49E1-BF65-22E9E217A9C5}" dt="2020-11-19T22:04:42.184" v="776" actId="478"/>
          <ac:spMkLst>
            <pc:docMk/>
            <pc:sldMk cId="3723766664" sldId="1201"/>
            <ac:spMk id="79" creationId="{F726F0AA-0649-44CA-9857-B92E8B6771F1}"/>
          </ac:spMkLst>
        </pc:spChg>
        <pc:spChg chg="add mod">
          <ac:chgData name="Robert Sniezek" userId="d71575b489fc5a77" providerId="LiveId" clId="{08522B5A-3C6C-49E1-BF65-22E9E217A9C5}" dt="2020-11-19T22:53:28.195" v="1230" actId="20577"/>
          <ac:spMkLst>
            <pc:docMk/>
            <pc:sldMk cId="3723766664" sldId="1201"/>
            <ac:spMk id="81" creationId="{55F06849-3DF5-4F26-BDCE-23459C1A1D9D}"/>
          </ac:spMkLst>
        </pc:spChg>
        <pc:spChg chg="add mod">
          <ac:chgData name="Robert Sniezek" userId="d71575b489fc5a77" providerId="LiveId" clId="{08522B5A-3C6C-49E1-BF65-22E9E217A9C5}" dt="2020-11-19T22:53:37.707" v="1258" actId="20577"/>
          <ac:spMkLst>
            <pc:docMk/>
            <pc:sldMk cId="3723766664" sldId="1201"/>
            <ac:spMk id="83" creationId="{B191650A-9004-44ED-A4B4-3EC05279FA97}"/>
          </ac:spMkLst>
        </pc:spChg>
        <pc:spChg chg="add mod">
          <ac:chgData name="Robert Sniezek" userId="d71575b489fc5a77" providerId="LiveId" clId="{08522B5A-3C6C-49E1-BF65-22E9E217A9C5}" dt="2020-11-19T22:52:34.794" v="1196" actId="1076"/>
          <ac:spMkLst>
            <pc:docMk/>
            <pc:sldMk cId="3723766664" sldId="1201"/>
            <ac:spMk id="84" creationId="{25BF4FF6-A6C0-4AD0-8801-E2352E4D1D4F}"/>
          </ac:spMkLst>
        </pc:spChg>
        <pc:spChg chg="add mod">
          <ac:chgData name="Robert Sniezek" userId="d71575b489fc5a77" providerId="LiveId" clId="{08522B5A-3C6C-49E1-BF65-22E9E217A9C5}" dt="2020-11-19T22:53:00.828" v="1203" actId="20577"/>
          <ac:spMkLst>
            <pc:docMk/>
            <pc:sldMk cId="3723766664" sldId="1201"/>
            <ac:spMk id="85" creationId="{116E268D-B75B-4878-9CB7-523B4A754604}"/>
          </ac:spMkLst>
        </pc:spChg>
        <pc:grpChg chg="del">
          <ac:chgData name="Robert Sniezek" userId="d71575b489fc5a77" providerId="LiveId" clId="{08522B5A-3C6C-49E1-BF65-22E9E217A9C5}" dt="2020-11-19T22:04:42.184" v="776" actId="478"/>
          <ac:grpSpMkLst>
            <pc:docMk/>
            <pc:sldMk cId="3723766664" sldId="1201"/>
            <ac:grpSpMk id="43" creationId="{7837C4BF-6D0C-4BE0-A00F-13D0D0B82071}"/>
          </ac:grpSpMkLst>
        </pc:grpChg>
        <pc:graphicFrameChg chg="add del">
          <ac:chgData name="Robert Sniezek" userId="d71575b489fc5a77" providerId="LiveId" clId="{08522B5A-3C6C-49E1-BF65-22E9E217A9C5}" dt="2020-11-19T22:05:40.337" v="897" actId="22"/>
          <ac:graphicFrameMkLst>
            <pc:docMk/>
            <pc:sldMk cId="3723766664" sldId="1201"/>
            <ac:graphicFrameMk id="9" creationId="{7892EE11-9FA7-4CBF-8E2C-251D9D2366D9}"/>
          </ac:graphicFrameMkLst>
        </pc:graphicFrameChg>
        <pc:graphicFrameChg chg="add del">
          <ac:chgData name="Robert Sniezek" userId="d71575b489fc5a77" providerId="LiveId" clId="{08522B5A-3C6C-49E1-BF65-22E9E217A9C5}" dt="2020-11-19T22:05:40.337" v="897" actId="22"/>
          <ac:graphicFrameMkLst>
            <pc:docMk/>
            <pc:sldMk cId="3723766664" sldId="1201"/>
            <ac:graphicFrameMk id="10" creationId="{18355F8F-6157-444A-B0B6-F01C5E8B2169}"/>
          </ac:graphicFrameMkLst>
        </pc:graphicFrameChg>
        <pc:graphicFrameChg chg="add del">
          <ac:chgData name="Robert Sniezek" userId="d71575b489fc5a77" providerId="LiveId" clId="{08522B5A-3C6C-49E1-BF65-22E9E217A9C5}" dt="2020-11-19T22:05:40.337" v="897" actId="22"/>
          <ac:graphicFrameMkLst>
            <pc:docMk/>
            <pc:sldMk cId="3723766664" sldId="1201"/>
            <ac:graphicFrameMk id="11" creationId="{0480B0A1-2D4D-461B-941F-6F1DDF64DF74}"/>
          </ac:graphicFrameMkLst>
        </pc:graphicFrameChg>
        <pc:picChg chg="del">
          <ac:chgData name="Robert Sniezek" userId="d71575b489fc5a77" providerId="LiveId" clId="{08522B5A-3C6C-49E1-BF65-22E9E217A9C5}" dt="2020-11-19T22:04:42.184" v="776" actId="478"/>
          <ac:picMkLst>
            <pc:docMk/>
            <pc:sldMk cId="3723766664" sldId="1201"/>
            <ac:picMk id="65" creationId="{0B1ED16E-6EE9-453C-9FC1-91B304EA8B13}"/>
          </ac:picMkLst>
        </pc:picChg>
        <pc:picChg chg="del">
          <ac:chgData name="Robert Sniezek" userId="d71575b489fc5a77" providerId="LiveId" clId="{08522B5A-3C6C-49E1-BF65-22E9E217A9C5}" dt="2020-11-19T22:04:42.184" v="776" actId="478"/>
          <ac:picMkLst>
            <pc:docMk/>
            <pc:sldMk cId="3723766664" sldId="1201"/>
            <ac:picMk id="66" creationId="{DAA3DC02-D781-4B1B-A834-EC0625775878}"/>
          </ac:picMkLst>
        </pc:picChg>
        <pc:picChg chg="del">
          <ac:chgData name="Robert Sniezek" userId="d71575b489fc5a77" providerId="LiveId" clId="{08522B5A-3C6C-49E1-BF65-22E9E217A9C5}" dt="2020-11-19T22:04:42.184" v="776" actId="478"/>
          <ac:picMkLst>
            <pc:docMk/>
            <pc:sldMk cId="3723766664" sldId="1201"/>
            <ac:picMk id="67" creationId="{9E5FE0F5-E53B-4883-9E6C-9B220C0EE32C}"/>
          </ac:picMkLst>
        </pc:picChg>
        <pc:picChg chg="del">
          <ac:chgData name="Robert Sniezek" userId="d71575b489fc5a77" providerId="LiveId" clId="{08522B5A-3C6C-49E1-BF65-22E9E217A9C5}" dt="2020-11-19T22:04:42.184" v="776" actId="478"/>
          <ac:picMkLst>
            <pc:docMk/>
            <pc:sldMk cId="3723766664" sldId="1201"/>
            <ac:picMk id="68" creationId="{FA7D56E3-B1C0-4CBF-8C68-DC96C352E60F}"/>
          </ac:picMkLst>
        </pc:picChg>
        <pc:picChg chg="del">
          <ac:chgData name="Robert Sniezek" userId="d71575b489fc5a77" providerId="LiveId" clId="{08522B5A-3C6C-49E1-BF65-22E9E217A9C5}" dt="2020-11-19T22:04:42.184" v="776" actId="478"/>
          <ac:picMkLst>
            <pc:docMk/>
            <pc:sldMk cId="3723766664" sldId="1201"/>
            <ac:picMk id="80" creationId="{DAA3DC02-D781-4B1B-A834-EC0625775878}"/>
          </ac:picMkLst>
        </pc:picChg>
        <pc:cxnChg chg="del">
          <ac:chgData name="Robert Sniezek" userId="d71575b489fc5a77" providerId="LiveId" clId="{08522B5A-3C6C-49E1-BF65-22E9E217A9C5}" dt="2020-11-19T22:04:42.184" v="776" actId="478"/>
          <ac:cxnSpMkLst>
            <pc:docMk/>
            <pc:sldMk cId="3723766664" sldId="1201"/>
            <ac:cxnSpMk id="56" creationId="{AE2CD3BD-74B9-4F06-8CC6-C75420DFA3CD}"/>
          </ac:cxnSpMkLst>
        </pc:cxnChg>
        <pc:cxnChg chg="del">
          <ac:chgData name="Robert Sniezek" userId="d71575b489fc5a77" providerId="LiveId" clId="{08522B5A-3C6C-49E1-BF65-22E9E217A9C5}" dt="2020-11-19T22:04:42.184" v="776" actId="478"/>
          <ac:cxnSpMkLst>
            <pc:docMk/>
            <pc:sldMk cId="3723766664" sldId="1201"/>
            <ac:cxnSpMk id="57" creationId="{859DA3E9-DDF6-4666-80DC-6A9999E8C965}"/>
          </ac:cxnSpMkLst>
        </pc:cxnChg>
        <pc:cxnChg chg="del">
          <ac:chgData name="Robert Sniezek" userId="d71575b489fc5a77" providerId="LiveId" clId="{08522B5A-3C6C-49E1-BF65-22E9E217A9C5}" dt="2020-11-19T22:04:42.184" v="776" actId="478"/>
          <ac:cxnSpMkLst>
            <pc:docMk/>
            <pc:sldMk cId="3723766664" sldId="1201"/>
            <ac:cxnSpMk id="58" creationId="{F7C493A7-9342-4BDE-97CA-AB96586E1E32}"/>
          </ac:cxnSpMkLst>
        </pc:cxnChg>
        <pc:cxnChg chg="del">
          <ac:chgData name="Robert Sniezek" userId="d71575b489fc5a77" providerId="LiveId" clId="{08522B5A-3C6C-49E1-BF65-22E9E217A9C5}" dt="2020-11-19T22:04:42.184" v="776" actId="478"/>
          <ac:cxnSpMkLst>
            <pc:docMk/>
            <pc:sldMk cId="3723766664" sldId="1201"/>
            <ac:cxnSpMk id="59" creationId="{8C20C143-8539-4844-B2E6-1BD8AFC6C6A4}"/>
          </ac:cxnSpMkLst>
        </pc:cxnChg>
        <pc:cxnChg chg="del">
          <ac:chgData name="Robert Sniezek" userId="d71575b489fc5a77" providerId="LiveId" clId="{08522B5A-3C6C-49E1-BF65-22E9E217A9C5}" dt="2020-11-19T22:04:42.184" v="776" actId="478"/>
          <ac:cxnSpMkLst>
            <pc:docMk/>
            <pc:sldMk cId="3723766664" sldId="1201"/>
            <ac:cxnSpMk id="60" creationId="{81D5EA7D-D405-4756-93CF-3F238D38176E}"/>
          </ac:cxnSpMkLst>
        </pc:cxnChg>
        <pc:cxnChg chg="del">
          <ac:chgData name="Robert Sniezek" userId="d71575b489fc5a77" providerId="LiveId" clId="{08522B5A-3C6C-49E1-BF65-22E9E217A9C5}" dt="2020-11-19T22:04:42.184" v="776" actId="478"/>
          <ac:cxnSpMkLst>
            <pc:docMk/>
            <pc:sldMk cId="3723766664" sldId="1201"/>
            <ac:cxnSpMk id="61" creationId="{01C710E1-89FA-4546-BDEB-0F0D2957788F}"/>
          </ac:cxnSpMkLst>
        </pc:cxnChg>
      </pc:sldChg>
      <pc:sldChg chg="addSp delSp modSp add mod ord">
        <pc:chgData name="Robert Sniezek" userId="d71575b489fc5a77" providerId="LiveId" clId="{08522B5A-3C6C-49E1-BF65-22E9E217A9C5}" dt="2020-11-19T23:57:03.461" v="3845" actId="20577"/>
        <pc:sldMkLst>
          <pc:docMk/>
          <pc:sldMk cId="3903714662" sldId="1202"/>
        </pc:sldMkLst>
        <pc:spChg chg="add mod">
          <ac:chgData name="Robert Sniezek" userId="d71575b489fc5a77" providerId="LiveId" clId="{08522B5A-3C6C-49E1-BF65-22E9E217A9C5}" dt="2020-11-19T22:01:01.886" v="457" actId="465"/>
          <ac:spMkLst>
            <pc:docMk/>
            <pc:sldMk cId="3903714662" sldId="1202"/>
            <ac:spMk id="3" creationId="{F40FC0E4-D7D8-4A61-9A53-0C3C7E99F326}"/>
          </ac:spMkLst>
        </pc:spChg>
        <pc:spChg chg="add mod">
          <ac:chgData name="Robert Sniezek" userId="d71575b489fc5a77" providerId="LiveId" clId="{08522B5A-3C6C-49E1-BF65-22E9E217A9C5}" dt="2020-11-19T22:55:53.049" v="1319" actId="554"/>
          <ac:spMkLst>
            <pc:docMk/>
            <pc:sldMk cId="3903714662" sldId="1202"/>
            <ac:spMk id="4" creationId="{BA5E4F49-E570-48C6-BE7E-914C611AE9E6}"/>
          </ac:spMkLst>
        </pc:spChg>
        <pc:spChg chg="mod">
          <ac:chgData name="Robert Sniezek" userId="d71575b489fc5a77" providerId="LiveId" clId="{08522B5A-3C6C-49E1-BF65-22E9E217A9C5}" dt="2020-11-19T23:57:03.461" v="3845" actId="20577"/>
          <ac:spMkLst>
            <pc:docMk/>
            <pc:sldMk cId="3903714662" sldId="1202"/>
            <ac:spMk id="5" creationId="{00000000-0000-0000-0000-000000000000}"/>
          </ac:spMkLst>
        </pc:spChg>
        <pc:spChg chg="del">
          <ac:chgData name="Robert Sniezek" userId="d71575b489fc5a77" providerId="LiveId" clId="{08522B5A-3C6C-49E1-BF65-22E9E217A9C5}" dt="2020-11-19T21:56:30.049" v="2" actId="478"/>
          <ac:spMkLst>
            <pc:docMk/>
            <pc:sldMk cId="3903714662" sldId="1202"/>
            <ac:spMk id="6" creationId="{A045F7D8-20F6-4B41-94FF-EC22DB5A92E8}"/>
          </ac:spMkLst>
        </pc:spChg>
        <pc:spChg chg="add mod">
          <ac:chgData name="Robert Sniezek" userId="d71575b489fc5a77" providerId="LiveId" clId="{08522B5A-3C6C-49E1-BF65-22E9E217A9C5}" dt="2020-11-19T22:57:09.624" v="1423" actId="1036"/>
          <ac:spMkLst>
            <pc:docMk/>
            <pc:sldMk cId="3903714662" sldId="1202"/>
            <ac:spMk id="7" creationId="{C412340E-C346-49BD-90E6-11D18E766180}"/>
          </ac:spMkLst>
        </pc:spChg>
        <pc:spChg chg="del">
          <ac:chgData name="Robert Sniezek" userId="d71575b489fc5a77" providerId="LiveId" clId="{08522B5A-3C6C-49E1-BF65-22E9E217A9C5}" dt="2020-11-19T21:56:30.049" v="2" actId="478"/>
          <ac:spMkLst>
            <pc:docMk/>
            <pc:sldMk cId="3903714662" sldId="1202"/>
            <ac:spMk id="8" creationId="{DD101DD5-4F2B-485D-A802-B2DF78C92BBA}"/>
          </ac:spMkLst>
        </pc:spChg>
        <pc:spChg chg="add del mod">
          <ac:chgData name="Robert Sniezek" userId="d71575b489fc5a77" providerId="LiveId" clId="{08522B5A-3C6C-49E1-BF65-22E9E217A9C5}" dt="2020-11-19T22:55:32.775" v="1311" actId="478"/>
          <ac:spMkLst>
            <pc:docMk/>
            <pc:sldMk cId="3903714662" sldId="1202"/>
            <ac:spMk id="10" creationId="{B8EA2BB7-2752-4BA1-B7C5-F0BD3C8841C3}"/>
          </ac:spMkLst>
        </pc:spChg>
        <pc:spChg chg="del">
          <ac:chgData name="Robert Sniezek" userId="d71575b489fc5a77" providerId="LiveId" clId="{08522B5A-3C6C-49E1-BF65-22E9E217A9C5}" dt="2020-11-19T21:56:30.049" v="2" actId="478"/>
          <ac:spMkLst>
            <pc:docMk/>
            <pc:sldMk cId="3903714662" sldId="1202"/>
            <ac:spMk id="13" creationId="{DD101DD5-4F2B-485D-A802-B2DF78C92BBA}"/>
          </ac:spMkLst>
        </pc:spChg>
        <pc:spChg chg="del">
          <ac:chgData name="Robert Sniezek" userId="d71575b489fc5a77" providerId="LiveId" clId="{08522B5A-3C6C-49E1-BF65-22E9E217A9C5}" dt="2020-11-19T21:56:30.049" v="2" actId="478"/>
          <ac:spMkLst>
            <pc:docMk/>
            <pc:sldMk cId="3903714662" sldId="1202"/>
            <ac:spMk id="14" creationId="{DD101DD5-4F2B-485D-A802-B2DF78C92BBA}"/>
          </ac:spMkLst>
        </pc:spChg>
        <pc:spChg chg="add mod">
          <ac:chgData name="Robert Sniezek" userId="d71575b489fc5a77" providerId="LiveId" clId="{08522B5A-3C6C-49E1-BF65-22E9E217A9C5}" dt="2020-11-19T22:56:26.942" v="1382" actId="20577"/>
          <ac:spMkLst>
            <pc:docMk/>
            <pc:sldMk cId="3903714662" sldId="1202"/>
            <ac:spMk id="18" creationId="{29E249D4-C1FB-40BE-B956-DEF916D3CA05}"/>
          </ac:spMkLst>
        </pc:spChg>
        <pc:spChg chg="add del mod">
          <ac:chgData name="Robert Sniezek" userId="d71575b489fc5a77" providerId="LiveId" clId="{08522B5A-3C6C-49E1-BF65-22E9E217A9C5}" dt="2020-11-19T22:55:32.775" v="1311" actId="478"/>
          <ac:spMkLst>
            <pc:docMk/>
            <pc:sldMk cId="3903714662" sldId="1202"/>
            <ac:spMk id="21" creationId="{3EA0588A-4CC6-4A5B-B291-BC88FA899A09}"/>
          </ac:spMkLst>
        </pc:spChg>
        <pc:spChg chg="del">
          <ac:chgData name="Robert Sniezek" userId="d71575b489fc5a77" providerId="LiveId" clId="{08522B5A-3C6C-49E1-BF65-22E9E217A9C5}" dt="2020-11-19T21:56:31.720" v="3" actId="478"/>
          <ac:spMkLst>
            <pc:docMk/>
            <pc:sldMk cId="3903714662" sldId="1202"/>
            <ac:spMk id="41" creationId="{00000000-0000-0000-0000-000000000000}"/>
          </ac:spMkLst>
        </pc:spChg>
        <pc:graphicFrameChg chg="del">
          <ac:chgData name="Robert Sniezek" userId="d71575b489fc5a77" providerId="LiveId" clId="{08522B5A-3C6C-49E1-BF65-22E9E217A9C5}" dt="2020-11-19T21:56:30.049" v="2" actId="478"/>
          <ac:graphicFrameMkLst>
            <pc:docMk/>
            <pc:sldMk cId="3903714662" sldId="1202"/>
            <ac:graphicFrameMk id="2" creationId="{00000000-0000-0000-0000-000000000000}"/>
          </ac:graphicFrameMkLst>
        </pc:graphicFrameChg>
        <pc:cxnChg chg="del">
          <ac:chgData name="Robert Sniezek" userId="d71575b489fc5a77" providerId="LiveId" clId="{08522B5A-3C6C-49E1-BF65-22E9E217A9C5}" dt="2020-11-19T21:56:30.049" v="2" actId="478"/>
          <ac:cxnSpMkLst>
            <pc:docMk/>
            <pc:sldMk cId="3903714662" sldId="1202"/>
            <ac:cxnSpMk id="9" creationId="{2D042B77-605A-4155-9D74-EB9E2E7D8A9B}"/>
          </ac:cxnSpMkLst>
        </pc:cxnChg>
        <pc:cxnChg chg="del">
          <ac:chgData name="Robert Sniezek" userId="d71575b489fc5a77" providerId="LiveId" clId="{08522B5A-3C6C-49E1-BF65-22E9E217A9C5}" dt="2020-11-19T21:56:30.049" v="2" actId="478"/>
          <ac:cxnSpMkLst>
            <pc:docMk/>
            <pc:sldMk cId="3903714662" sldId="1202"/>
            <ac:cxnSpMk id="11" creationId="{2D042B77-605A-4155-9D74-EB9E2E7D8A9B}"/>
          </ac:cxnSpMkLst>
        </pc:cxnChg>
        <pc:cxnChg chg="del">
          <ac:chgData name="Robert Sniezek" userId="d71575b489fc5a77" providerId="LiveId" clId="{08522B5A-3C6C-49E1-BF65-22E9E217A9C5}" dt="2020-11-19T21:56:30.049" v="2" actId="478"/>
          <ac:cxnSpMkLst>
            <pc:docMk/>
            <pc:sldMk cId="3903714662" sldId="1202"/>
            <ac:cxnSpMk id="12" creationId="{2D042B77-605A-4155-9D74-EB9E2E7D8A9B}"/>
          </ac:cxnSpMkLst>
        </pc:cxnChg>
      </pc:sldChg>
      <pc:sldChg chg="addSp delSp modSp add del mod">
        <pc:chgData name="Robert Sniezek" userId="d71575b489fc5a77" providerId="LiveId" clId="{08522B5A-3C6C-49E1-BF65-22E9E217A9C5}" dt="2020-11-19T23:17:58.247" v="2826" actId="47"/>
        <pc:sldMkLst>
          <pc:docMk/>
          <pc:sldMk cId="736155016" sldId="1203"/>
        </pc:sldMkLst>
        <pc:spChg chg="add mod">
          <ac:chgData name="Robert Sniezek" userId="d71575b489fc5a77" providerId="LiveId" clId="{08522B5A-3C6C-49E1-BF65-22E9E217A9C5}" dt="2020-11-19T22:02:41.488" v="644" actId="554"/>
          <ac:spMkLst>
            <pc:docMk/>
            <pc:sldMk cId="736155016" sldId="1203"/>
            <ac:spMk id="2" creationId="{E5577982-8A90-4ABE-809B-27DECA6089DC}"/>
          </ac:spMkLst>
        </pc:spChg>
        <pc:spChg chg="del">
          <ac:chgData name="Robert Sniezek" userId="d71575b489fc5a77" providerId="LiveId" clId="{08522B5A-3C6C-49E1-BF65-22E9E217A9C5}" dt="2020-11-19T22:02:22.870" v="631" actId="478"/>
          <ac:spMkLst>
            <pc:docMk/>
            <pc:sldMk cId="736155016" sldId="1203"/>
            <ac:spMk id="3" creationId="{F40FC0E4-D7D8-4A61-9A53-0C3C7E99F326}"/>
          </ac:spMkLst>
        </pc:spChg>
        <pc:spChg chg="del">
          <ac:chgData name="Robert Sniezek" userId="d71575b489fc5a77" providerId="LiveId" clId="{08522B5A-3C6C-49E1-BF65-22E9E217A9C5}" dt="2020-11-19T22:02:19.950" v="630" actId="478"/>
          <ac:spMkLst>
            <pc:docMk/>
            <pc:sldMk cId="736155016" sldId="1203"/>
            <ac:spMk id="4" creationId="{BA5E4F49-E570-48C6-BE7E-914C611AE9E6}"/>
          </ac:spMkLst>
        </pc:spChg>
        <pc:spChg chg="mod">
          <ac:chgData name="Robert Sniezek" userId="d71575b489fc5a77" providerId="LiveId" clId="{08522B5A-3C6C-49E1-BF65-22E9E217A9C5}" dt="2020-11-19T23:17:39.417" v="2821" actId="20577"/>
          <ac:spMkLst>
            <pc:docMk/>
            <pc:sldMk cId="736155016" sldId="1203"/>
            <ac:spMk id="5" creationId="{00000000-0000-0000-0000-000000000000}"/>
          </ac:spMkLst>
        </pc:spChg>
        <pc:spChg chg="del">
          <ac:chgData name="Robert Sniezek" userId="d71575b489fc5a77" providerId="LiveId" clId="{08522B5A-3C6C-49E1-BF65-22E9E217A9C5}" dt="2020-11-19T22:02:19.950" v="630" actId="478"/>
          <ac:spMkLst>
            <pc:docMk/>
            <pc:sldMk cId="736155016" sldId="1203"/>
            <ac:spMk id="7" creationId="{C412340E-C346-49BD-90E6-11D18E766180}"/>
          </ac:spMkLst>
        </pc:spChg>
        <pc:spChg chg="del">
          <ac:chgData name="Robert Sniezek" userId="d71575b489fc5a77" providerId="LiveId" clId="{08522B5A-3C6C-49E1-BF65-22E9E217A9C5}" dt="2020-11-19T22:02:19.950" v="630" actId="478"/>
          <ac:spMkLst>
            <pc:docMk/>
            <pc:sldMk cId="736155016" sldId="1203"/>
            <ac:spMk id="10" creationId="{B8EA2BB7-2752-4BA1-B7C5-F0BD3C8841C3}"/>
          </ac:spMkLst>
        </pc:spChg>
        <pc:spChg chg="add mod">
          <ac:chgData name="Robert Sniezek" userId="d71575b489fc5a77" providerId="LiveId" clId="{08522B5A-3C6C-49E1-BF65-22E9E217A9C5}" dt="2020-11-19T22:02:49.182" v="672" actId="20577"/>
          <ac:spMkLst>
            <pc:docMk/>
            <pc:sldMk cId="736155016" sldId="1203"/>
            <ac:spMk id="11" creationId="{7A5E8379-DF1A-4AB9-8061-69B58EA808CE}"/>
          </ac:spMkLst>
        </pc:spChg>
        <pc:spChg chg="add mod">
          <ac:chgData name="Robert Sniezek" userId="d71575b489fc5a77" providerId="LiveId" clId="{08522B5A-3C6C-49E1-BF65-22E9E217A9C5}" dt="2020-11-19T22:03:08.663" v="710" actId="20577"/>
          <ac:spMkLst>
            <pc:docMk/>
            <pc:sldMk cId="736155016" sldId="1203"/>
            <ac:spMk id="12" creationId="{6AB63718-31E6-4460-803B-FAE77E4B0D6C}"/>
          </ac:spMkLst>
        </pc:spChg>
        <pc:spChg chg="del">
          <ac:chgData name="Robert Sniezek" userId="d71575b489fc5a77" providerId="LiveId" clId="{08522B5A-3C6C-49E1-BF65-22E9E217A9C5}" dt="2020-11-19T22:02:19.950" v="630" actId="478"/>
          <ac:spMkLst>
            <pc:docMk/>
            <pc:sldMk cId="736155016" sldId="1203"/>
            <ac:spMk id="18" creationId="{29E249D4-C1FB-40BE-B956-DEF916D3CA05}"/>
          </ac:spMkLst>
        </pc:spChg>
        <pc:spChg chg="del">
          <ac:chgData name="Robert Sniezek" userId="d71575b489fc5a77" providerId="LiveId" clId="{08522B5A-3C6C-49E1-BF65-22E9E217A9C5}" dt="2020-11-19T22:02:19.950" v="630" actId="478"/>
          <ac:spMkLst>
            <pc:docMk/>
            <pc:sldMk cId="736155016" sldId="1203"/>
            <ac:spMk id="21" creationId="{3EA0588A-4CC6-4A5B-B291-BC88FA899A09}"/>
          </ac:spMkLst>
        </pc:spChg>
      </pc:sldChg>
      <pc:sldChg chg="add ord">
        <pc:chgData name="Robert Sniezek" userId="d71575b489fc5a77" providerId="LiveId" clId="{08522B5A-3C6C-49E1-BF65-22E9E217A9C5}" dt="2020-11-19T23:16:59.222" v="2799"/>
        <pc:sldMkLst>
          <pc:docMk/>
          <pc:sldMk cId="3471485653" sldId="1204"/>
        </pc:sldMkLst>
      </pc:sldChg>
      <pc:sldChg chg="modSp add del mod">
        <pc:chgData name="Robert Sniezek" userId="d71575b489fc5a77" providerId="LiveId" clId="{08522B5A-3C6C-49E1-BF65-22E9E217A9C5}" dt="2020-11-19T22:04:18.208" v="775" actId="47"/>
        <pc:sldMkLst>
          <pc:docMk/>
          <pc:sldMk cId="4245628804" sldId="1204"/>
        </pc:sldMkLst>
        <pc:spChg chg="mod">
          <ac:chgData name="Robert Sniezek" userId="d71575b489fc5a77" providerId="LiveId" clId="{08522B5A-3C6C-49E1-BF65-22E9E217A9C5}" dt="2020-11-19T22:04:07.653" v="774" actId="1076"/>
          <ac:spMkLst>
            <pc:docMk/>
            <pc:sldMk cId="4245628804" sldId="1204"/>
            <ac:spMk id="2" creationId="{E5577982-8A90-4ABE-809B-27DECA6089DC}"/>
          </ac:spMkLst>
        </pc:spChg>
        <pc:spChg chg="mod">
          <ac:chgData name="Robert Sniezek" userId="d71575b489fc5a77" providerId="LiveId" clId="{08522B5A-3C6C-49E1-BF65-22E9E217A9C5}" dt="2020-11-19T22:03:30.354" v="748" actId="20577"/>
          <ac:spMkLst>
            <pc:docMk/>
            <pc:sldMk cId="4245628804" sldId="1204"/>
            <ac:spMk id="5" creationId="{00000000-0000-0000-0000-000000000000}"/>
          </ac:spMkLst>
        </pc:spChg>
        <pc:spChg chg="mod">
          <ac:chgData name="Robert Sniezek" userId="d71575b489fc5a77" providerId="LiveId" clId="{08522B5A-3C6C-49E1-BF65-22E9E217A9C5}" dt="2020-11-19T22:03:49.793" v="772" actId="20577"/>
          <ac:spMkLst>
            <pc:docMk/>
            <pc:sldMk cId="4245628804" sldId="1204"/>
            <ac:spMk id="11" creationId="{7A5E8379-DF1A-4AB9-8061-69B58EA808CE}"/>
          </ac:spMkLst>
        </pc:spChg>
      </pc:sldChg>
      <pc:sldChg chg="addSp delSp modSp add mod">
        <pc:chgData name="Robert Sniezek" userId="d71575b489fc5a77" providerId="LiveId" clId="{08522B5A-3C6C-49E1-BF65-22E9E217A9C5}" dt="2020-11-19T23:21:42.974" v="3091" actId="20577"/>
        <pc:sldMkLst>
          <pc:docMk/>
          <pc:sldMk cId="1949466124" sldId="1205"/>
        </pc:sldMkLst>
        <pc:spChg chg="add del">
          <ac:chgData name="Robert Sniezek" userId="d71575b489fc5a77" providerId="LiveId" clId="{08522B5A-3C6C-49E1-BF65-22E9E217A9C5}" dt="2020-11-19T23:07:57.547" v="1979" actId="478"/>
          <ac:spMkLst>
            <pc:docMk/>
            <pc:sldMk cId="1949466124" sldId="1205"/>
            <ac:spMk id="2" creationId="{8E95CC2B-FC1A-4F54-A5E9-2A021D1A5536}"/>
          </ac:spMkLst>
        </pc:spChg>
        <pc:spChg chg="add mod">
          <ac:chgData name="Robert Sniezek" userId="d71575b489fc5a77" providerId="LiveId" clId="{08522B5A-3C6C-49E1-BF65-22E9E217A9C5}" dt="2020-11-19T23:20:42.379" v="3015" actId="207"/>
          <ac:spMkLst>
            <pc:docMk/>
            <pc:sldMk cId="1949466124" sldId="1205"/>
            <ac:spMk id="28" creationId="{B332C26F-2081-4900-9CCF-124B3BD6E573}"/>
          </ac:spMkLst>
        </pc:spChg>
        <pc:spChg chg="add mod">
          <ac:chgData name="Robert Sniezek" userId="d71575b489fc5a77" providerId="LiveId" clId="{08522B5A-3C6C-49E1-BF65-22E9E217A9C5}" dt="2020-11-19T23:20:42.379" v="3015" actId="207"/>
          <ac:spMkLst>
            <pc:docMk/>
            <pc:sldMk cId="1949466124" sldId="1205"/>
            <ac:spMk id="29" creationId="{D4700610-C2F4-46D7-A980-9F217E9EC33C}"/>
          </ac:spMkLst>
        </pc:spChg>
        <pc:spChg chg="add mod">
          <ac:chgData name="Robert Sniezek" userId="d71575b489fc5a77" providerId="LiveId" clId="{08522B5A-3C6C-49E1-BF65-22E9E217A9C5}" dt="2020-11-19T23:20:42.379" v="3015" actId="207"/>
          <ac:spMkLst>
            <pc:docMk/>
            <pc:sldMk cId="1949466124" sldId="1205"/>
            <ac:spMk id="31" creationId="{0A3BAF94-760D-46D9-846B-5D0F25B99C78}"/>
          </ac:spMkLst>
        </pc:spChg>
        <pc:spChg chg="add mod">
          <ac:chgData name="Robert Sniezek" userId="d71575b489fc5a77" providerId="LiveId" clId="{08522B5A-3C6C-49E1-BF65-22E9E217A9C5}" dt="2020-11-19T23:20:42.379" v="3015" actId="207"/>
          <ac:spMkLst>
            <pc:docMk/>
            <pc:sldMk cId="1949466124" sldId="1205"/>
            <ac:spMk id="32" creationId="{3C7A6862-4489-483F-B4DB-A8D7D5BDD245}"/>
          </ac:spMkLst>
        </pc:spChg>
        <pc:spChg chg="add mod">
          <ac:chgData name="Robert Sniezek" userId="d71575b489fc5a77" providerId="LiveId" clId="{08522B5A-3C6C-49E1-BF65-22E9E217A9C5}" dt="2020-11-19T23:20:42.379" v="3015" actId="207"/>
          <ac:spMkLst>
            <pc:docMk/>
            <pc:sldMk cId="1949466124" sldId="1205"/>
            <ac:spMk id="33" creationId="{986E1BD4-633F-4161-849A-A77832D9D3C6}"/>
          </ac:spMkLst>
        </pc:spChg>
        <pc:spChg chg="add mod">
          <ac:chgData name="Robert Sniezek" userId="d71575b489fc5a77" providerId="LiveId" clId="{08522B5A-3C6C-49E1-BF65-22E9E217A9C5}" dt="2020-11-19T23:20:42.379" v="3015" actId="207"/>
          <ac:spMkLst>
            <pc:docMk/>
            <pc:sldMk cId="1949466124" sldId="1205"/>
            <ac:spMk id="34" creationId="{0B9D92DF-5661-4A26-AFBE-828D6FBF3C08}"/>
          </ac:spMkLst>
        </pc:spChg>
        <pc:spChg chg="add mod">
          <ac:chgData name="Robert Sniezek" userId="d71575b489fc5a77" providerId="LiveId" clId="{08522B5A-3C6C-49E1-BF65-22E9E217A9C5}" dt="2020-11-19T23:04:52.572" v="1758"/>
          <ac:spMkLst>
            <pc:docMk/>
            <pc:sldMk cId="1949466124" sldId="1205"/>
            <ac:spMk id="35" creationId="{CC3AB42B-48D0-4348-9A1D-B85418A61C33}"/>
          </ac:spMkLst>
        </pc:spChg>
        <pc:spChg chg="add mod">
          <ac:chgData name="Robert Sniezek" userId="d71575b489fc5a77" providerId="LiveId" clId="{08522B5A-3C6C-49E1-BF65-22E9E217A9C5}" dt="2020-11-19T23:04:52.572" v="1758"/>
          <ac:spMkLst>
            <pc:docMk/>
            <pc:sldMk cId="1949466124" sldId="1205"/>
            <ac:spMk id="36" creationId="{C11BCD00-6E65-4602-8BFA-6D8EC43D549F}"/>
          </ac:spMkLst>
        </pc:spChg>
        <pc:spChg chg="add mod">
          <ac:chgData name="Robert Sniezek" userId="d71575b489fc5a77" providerId="LiveId" clId="{08522B5A-3C6C-49E1-BF65-22E9E217A9C5}" dt="2020-11-19T23:04:52.572" v="1758"/>
          <ac:spMkLst>
            <pc:docMk/>
            <pc:sldMk cId="1949466124" sldId="1205"/>
            <ac:spMk id="37" creationId="{82408C52-3655-4002-BDBA-904BEDBA28A9}"/>
          </ac:spMkLst>
        </pc:spChg>
        <pc:spChg chg="add mod">
          <ac:chgData name="Robert Sniezek" userId="d71575b489fc5a77" providerId="LiveId" clId="{08522B5A-3C6C-49E1-BF65-22E9E217A9C5}" dt="2020-11-19T23:04:52.572" v="1758"/>
          <ac:spMkLst>
            <pc:docMk/>
            <pc:sldMk cId="1949466124" sldId="1205"/>
            <ac:spMk id="38" creationId="{64FA9374-A0E2-469B-B171-7C4B00D1D068}"/>
          </ac:spMkLst>
        </pc:spChg>
        <pc:spChg chg="add mod">
          <ac:chgData name="Robert Sniezek" userId="d71575b489fc5a77" providerId="LiveId" clId="{08522B5A-3C6C-49E1-BF65-22E9E217A9C5}" dt="2020-11-19T23:04:52.572" v="1758"/>
          <ac:spMkLst>
            <pc:docMk/>
            <pc:sldMk cId="1949466124" sldId="1205"/>
            <ac:spMk id="39" creationId="{B3139CDB-5F93-4596-9A12-8DB695FDDF25}"/>
          </ac:spMkLst>
        </pc:spChg>
        <pc:spChg chg="add mod">
          <ac:chgData name="Robert Sniezek" userId="d71575b489fc5a77" providerId="LiveId" clId="{08522B5A-3C6C-49E1-BF65-22E9E217A9C5}" dt="2020-11-19T23:04:52.572" v="1758"/>
          <ac:spMkLst>
            <pc:docMk/>
            <pc:sldMk cId="1949466124" sldId="1205"/>
            <ac:spMk id="40" creationId="{9145C5A2-E4CE-4A53-A3B0-1CD0F3A408E1}"/>
          </ac:spMkLst>
        </pc:spChg>
        <pc:spChg chg="add mod">
          <ac:chgData name="Robert Sniezek" userId="d71575b489fc5a77" providerId="LiveId" clId="{08522B5A-3C6C-49E1-BF65-22E9E217A9C5}" dt="2020-11-19T23:11:21.541" v="2481" actId="20577"/>
          <ac:spMkLst>
            <pc:docMk/>
            <pc:sldMk cId="1949466124" sldId="1205"/>
            <ac:spMk id="42" creationId="{FFADF2B4-8B67-4B03-93E9-AC7203FA8CEB}"/>
          </ac:spMkLst>
        </pc:spChg>
        <pc:spChg chg="add mod">
          <ac:chgData name="Robert Sniezek" userId="d71575b489fc5a77" providerId="LiveId" clId="{08522B5A-3C6C-49E1-BF65-22E9E217A9C5}" dt="2020-11-19T23:09:52.067" v="2261" actId="20577"/>
          <ac:spMkLst>
            <pc:docMk/>
            <pc:sldMk cId="1949466124" sldId="1205"/>
            <ac:spMk id="44" creationId="{C5114180-7422-4B15-BE70-C04DF07886B3}"/>
          </ac:spMkLst>
        </pc:spChg>
        <pc:spChg chg="add mod">
          <ac:chgData name="Robert Sniezek" userId="d71575b489fc5a77" providerId="LiveId" clId="{08522B5A-3C6C-49E1-BF65-22E9E217A9C5}" dt="2020-11-19T23:11:01.637" v="2406" actId="20577"/>
          <ac:spMkLst>
            <pc:docMk/>
            <pc:sldMk cId="1949466124" sldId="1205"/>
            <ac:spMk id="45" creationId="{68E54D1A-84F0-445B-9899-C5C0683A4788}"/>
          </ac:spMkLst>
        </pc:spChg>
        <pc:spChg chg="add mod">
          <ac:chgData name="Robert Sniezek" userId="d71575b489fc5a77" providerId="LiveId" clId="{08522B5A-3C6C-49E1-BF65-22E9E217A9C5}" dt="2020-11-19T23:12:45.467" v="2627" actId="20577"/>
          <ac:spMkLst>
            <pc:docMk/>
            <pc:sldMk cId="1949466124" sldId="1205"/>
            <ac:spMk id="46" creationId="{6263E664-05B7-4223-A43E-6EDC8464568B}"/>
          </ac:spMkLst>
        </pc:spChg>
        <pc:spChg chg="add mod">
          <ac:chgData name="Robert Sniezek" userId="d71575b489fc5a77" providerId="LiveId" clId="{08522B5A-3C6C-49E1-BF65-22E9E217A9C5}" dt="2020-11-19T23:21:42.974" v="3091" actId="20577"/>
          <ac:spMkLst>
            <pc:docMk/>
            <pc:sldMk cId="1949466124" sldId="1205"/>
            <ac:spMk id="47" creationId="{46A68080-5E79-4F96-87F8-3BD368CD3FC2}"/>
          </ac:spMkLst>
        </pc:spChg>
        <pc:spChg chg="add mod">
          <ac:chgData name="Robert Sniezek" userId="d71575b489fc5a77" providerId="LiveId" clId="{08522B5A-3C6C-49E1-BF65-22E9E217A9C5}" dt="2020-11-19T23:14:45.420" v="2783" actId="20577"/>
          <ac:spMkLst>
            <pc:docMk/>
            <pc:sldMk cId="1949466124" sldId="1205"/>
            <ac:spMk id="48" creationId="{B1E6960C-20C1-4C46-858A-A6E39E695232}"/>
          </ac:spMkLst>
        </pc:spChg>
        <pc:spChg chg="add mod">
          <ac:chgData name="Robert Sniezek" userId="d71575b489fc5a77" providerId="LiveId" clId="{08522B5A-3C6C-49E1-BF65-22E9E217A9C5}" dt="2020-11-19T23:04:52.572" v="1758"/>
          <ac:spMkLst>
            <pc:docMk/>
            <pc:sldMk cId="1949466124" sldId="1205"/>
            <ac:spMk id="50" creationId="{5BEA443D-60A7-4D6A-AD2A-F0329532E584}"/>
          </ac:spMkLst>
        </pc:spChg>
        <pc:spChg chg="del">
          <ac:chgData name="Robert Sniezek" userId="d71575b489fc5a77" providerId="LiveId" clId="{08522B5A-3C6C-49E1-BF65-22E9E217A9C5}" dt="2020-11-19T23:04:52.313" v="1757" actId="478"/>
          <ac:spMkLst>
            <pc:docMk/>
            <pc:sldMk cId="1949466124" sldId="1205"/>
            <ac:spMk id="63" creationId="{00601374-226B-4172-A31C-A27EF6E15E1D}"/>
          </ac:spMkLst>
        </pc:spChg>
        <pc:spChg chg="del">
          <ac:chgData name="Robert Sniezek" userId="d71575b489fc5a77" providerId="LiveId" clId="{08522B5A-3C6C-49E1-BF65-22E9E217A9C5}" dt="2020-11-19T23:04:52.313" v="1757" actId="478"/>
          <ac:spMkLst>
            <pc:docMk/>
            <pc:sldMk cId="1949466124" sldId="1205"/>
            <ac:spMk id="70" creationId="{8CD178DD-44E7-476C-A84A-967FF490F084}"/>
          </ac:spMkLst>
        </pc:spChg>
        <pc:spChg chg="del">
          <ac:chgData name="Robert Sniezek" userId="d71575b489fc5a77" providerId="LiveId" clId="{08522B5A-3C6C-49E1-BF65-22E9E217A9C5}" dt="2020-11-19T23:04:52.313" v="1757" actId="478"/>
          <ac:spMkLst>
            <pc:docMk/>
            <pc:sldMk cId="1949466124" sldId="1205"/>
            <ac:spMk id="71" creationId="{5B4F24AB-5F11-4023-B49D-0B1ED705634C}"/>
          </ac:spMkLst>
        </pc:spChg>
        <pc:spChg chg="del">
          <ac:chgData name="Robert Sniezek" userId="d71575b489fc5a77" providerId="LiveId" clId="{08522B5A-3C6C-49E1-BF65-22E9E217A9C5}" dt="2020-11-19T23:04:52.313" v="1757" actId="478"/>
          <ac:spMkLst>
            <pc:docMk/>
            <pc:sldMk cId="1949466124" sldId="1205"/>
            <ac:spMk id="72" creationId="{9D0787F4-AC6C-4A9C-B7CD-DD960FB7E55F}"/>
          </ac:spMkLst>
        </pc:spChg>
        <pc:spChg chg="del">
          <ac:chgData name="Robert Sniezek" userId="d71575b489fc5a77" providerId="LiveId" clId="{08522B5A-3C6C-49E1-BF65-22E9E217A9C5}" dt="2020-11-19T23:04:52.313" v="1757" actId="478"/>
          <ac:spMkLst>
            <pc:docMk/>
            <pc:sldMk cId="1949466124" sldId="1205"/>
            <ac:spMk id="73" creationId="{6D9B65F5-026D-40C7-86FC-BB6F1CE16D03}"/>
          </ac:spMkLst>
        </pc:spChg>
        <pc:spChg chg="del">
          <ac:chgData name="Robert Sniezek" userId="d71575b489fc5a77" providerId="LiveId" clId="{08522B5A-3C6C-49E1-BF65-22E9E217A9C5}" dt="2020-11-19T23:04:52.313" v="1757" actId="478"/>
          <ac:spMkLst>
            <pc:docMk/>
            <pc:sldMk cId="1949466124" sldId="1205"/>
            <ac:spMk id="78" creationId="{A2966C02-E5F3-46F2-9FDD-0E2EBA31BDA2}"/>
          </ac:spMkLst>
        </pc:spChg>
        <pc:spChg chg="del">
          <ac:chgData name="Robert Sniezek" userId="d71575b489fc5a77" providerId="LiveId" clId="{08522B5A-3C6C-49E1-BF65-22E9E217A9C5}" dt="2020-11-19T23:04:52.313" v="1757" actId="478"/>
          <ac:spMkLst>
            <pc:docMk/>
            <pc:sldMk cId="1949466124" sldId="1205"/>
            <ac:spMk id="79" creationId="{F726F0AA-0649-44CA-9857-B92E8B6771F1}"/>
          </ac:spMkLst>
        </pc:spChg>
        <pc:grpChg chg="del">
          <ac:chgData name="Robert Sniezek" userId="d71575b489fc5a77" providerId="LiveId" clId="{08522B5A-3C6C-49E1-BF65-22E9E217A9C5}" dt="2020-11-19T23:04:52.313" v="1757" actId="478"/>
          <ac:grpSpMkLst>
            <pc:docMk/>
            <pc:sldMk cId="1949466124" sldId="1205"/>
            <ac:grpSpMk id="43" creationId="{7837C4BF-6D0C-4BE0-A00F-13D0D0B82071}"/>
          </ac:grpSpMkLst>
        </pc:grpChg>
        <pc:picChg chg="add mod">
          <ac:chgData name="Robert Sniezek" userId="d71575b489fc5a77" providerId="LiveId" clId="{08522B5A-3C6C-49E1-BF65-22E9E217A9C5}" dt="2020-11-19T23:04:52.572" v="1758"/>
          <ac:picMkLst>
            <pc:docMk/>
            <pc:sldMk cId="1949466124" sldId="1205"/>
            <ac:picMk id="26" creationId="{7652B665-5FA5-452E-A596-3BF2997BE975}"/>
          </ac:picMkLst>
        </pc:picChg>
        <pc:picChg chg="add mod">
          <ac:chgData name="Robert Sniezek" userId="d71575b489fc5a77" providerId="LiveId" clId="{08522B5A-3C6C-49E1-BF65-22E9E217A9C5}" dt="2020-11-19T23:04:52.572" v="1758"/>
          <ac:picMkLst>
            <pc:docMk/>
            <pc:sldMk cId="1949466124" sldId="1205"/>
            <ac:picMk id="41" creationId="{4AB9EB26-B0E7-4DB9-9804-F23B62C39556}"/>
          </ac:picMkLst>
        </pc:picChg>
        <pc:picChg chg="add mod">
          <ac:chgData name="Robert Sniezek" userId="d71575b489fc5a77" providerId="LiveId" clId="{08522B5A-3C6C-49E1-BF65-22E9E217A9C5}" dt="2020-11-19T23:04:52.572" v="1758"/>
          <ac:picMkLst>
            <pc:docMk/>
            <pc:sldMk cId="1949466124" sldId="1205"/>
            <ac:picMk id="49" creationId="{628F851A-DA08-4D33-AAFD-6CE35929149B}"/>
          </ac:picMkLst>
        </pc:picChg>
        <pc:picChg chg="add mod">
          <ac:chgData name="Robert Sniezek" userId="d71575b489fc5a77" providerId="LiveId" clId="{08522B5A-3C6C-49E1-BF65-22E9E217A9C5}" dt="2020-11-19T23:04:52.572" v="1758"/>
          <ac:picMkLst>
            <pc:docMk/>
            <pc:sldMk cId="1949466124" sldId="1205"/>
            <ac:picMk id="51" creationId="{F83C9576-7919-4887-BC83-951A9BE50004}"/>
          </ac:picMkLst>
        </pc:picChg>
        <pc:picChg chg="add mod">
          <ac:chgData name="Robert Sniezek" userId="d71575b489fc5a77" providerId="LiveId" clId="{08522B5A-3C6C-49E1-BF65-22E9E217A9C5}" dt="2020-11-19T23:04:52.572" v="1758"/>
          <ac:picMkLst>
            <pc:docMk/>
            <pc:sldMk cId="1949466124" sldId="1205"/>
            <ac:picMk id="55" creationId="{0B63A578-B6F5-4552-908C-A7E709C19CF3}"/>
          </ac:picMkLst>
        </pc:picChg>
        <pc:picChg chg="add mod">
          <ac:chgData name="Robert Sniezek" userId="d71575b489fc5a77" providerId="LiveId" clId="{08522B5A-3C6C-49E1-BF65-22E9E217A9C5}" dt="2020-11-19T23:04:52.572" v="1758"/>
          <ac:picMkLst>
            <pc:docMk/>
            <pc:sldMk cId="1949466124" sldId="1205"/>
            <ac:picMk id="62" creationId="{C37E5FB1-BE3D-47BA-9E1F-F52526BE9DF5}"/>
          </ac:picMkLst>
        </pc:picChg>
        <pc:picChg chg="del">
          <ac:chgData name="Robert Sniezek" userId="d71575b489fc5a77" providerId="LiveId" clId="{08522B5A-3C6C-49E1-BF65-22E9E217A9C5}" dt="2020-11-19T23:04:52.313" v="1757" actId="478"/>
          <ac:picMkLst>
            <pc:docMk/>
            <pc:sldMk cId="1949466124" sldId="1205"/>
            <ac:picMk id="65" creationId="{0B1ED16E-6EE9-453C-9FC1-91B304EA8B13}"/>
          </ac:picMkLst>
        </pc:picChg>
        <pc:picChg chg="del">
          <ac:chgData name="Robert Sniezek" userId="d71575b489fc5a77" providerId="LiveId" clId="{08522B5A-3C6C-49E1-BF65-22E9E217A9C5}" dt="2020-11-19T23:04:52.313" v="1757" actId="478"/>
          <ac:picMkLst>
            <pc:docMk/>
            <pc:sldMk cId="1949466124" sldId="1205"/>
            <ac:picMk id="66" creationId="{DAA3DC02-D781-4B1B-A834-EC0625775878}"/>
          </ac:picMkLst>
        </pc:picChg>
        <pc:picChg chg="del">
          <ac:chgData name="Robert Sniezek" userId="d71575b489fc5a77" providerId="LiveId" clId="{08522B5A-3C6C-49E1-BF65-22E9E217A9C5}" dt="2020-11-19T23:04:52.313" v="1757" actId="478"/>
          <ac:picMkLst>
            <pc:docMk/>
            <pc:sldMk cId="1949466124" sldId="1205"/>
            <ac:picMk id="67" creationId="{9E5FE0F5-E53B-4883-9E6C-9B220C0EE32C}"/>
          </ac:picMkLst>
        </pc:picChg>
        <pc:picChg chg="del">
          <ac:chgData name="Robert Sniezek" userId="d71575b489fc5a77" providerId="LiveId" clId="{08522B5A-3C6C-49E1-BF65-22E9E217A9C5}" dt="2020-11-19T23:04:52.313" v="1757" actId="478"/>
          <ac:picMkLst>
            <pc:docMk/>
            <pc:sldMk cId="1949466124" sldId="1205"/>
            <ac:picMk id="68" creationId="{FA7D56E3-B1C0-4CBF-8C68-DC96C352E60F}"/>
          </ac:picMkLst>
        </pc:picChg>
        <pc:picChg chg="del">
          <ac:chgData name="Robert Sniezek" userId="d71575b489fc5a77" providerId="LiveId" clId="{08522B5A-3C6C-49E1-BF65-22E9E217A9C5}" dt="2020-11-19T23:04:52.313" v="1757" actId="478"/>
          <ac:picMkLst>
            <pc:docMk/>
            <pc:sldMk cId="1949466124" sldId="1205"/>
            <ac:picMk id="80" creationId="{DAA3DC02-D781-4B1B-A834-EC0625775878}"/>
          </ac:picMkLst>
        </pc:picChg>
        <pc:cxnChg chg="add mod">
          <ac:chgData name="Robert Sniezek" userId="d71575b489fc5a77" providerId="LiveId" clId="{08522B5A-3C6C-49E1-BF65-22E9E217A9C5}" dt="2020-11-19T23:04:52.572" v="1758"/>
          <ac:cxnSpMkLst>
            <pc:docMk/>
            <pc:sldMk cId="1949466124" sldId="1205"/>
            <ac:cxnSpMk id="27" creationId="{C8C26BD3-3DB1-42BA-B154-14A53D152329}"/>
          </ac:cxnSpMkLst>
        </pc:cxnChg>
        <pc:cxnChg chg="del">
          <ac:chgData name="Robert Sniezek" userId="d71575b489fc5a77" providerId="LiveId" clId="{08522B5A-3C6C-49E1-BF65-22E9E217A9C5}" dt="2020-11-19T23:04:52.313" v="1757" actId="478"/>
          <ac:cxnSpMkLst>
            <pc:docMk/>
            <pc:sldMk cId="1949466124" sldId="1205"/>
            <ac:cxnSpMk id="56" creationId="{AE2CD3BD-74B9-4F06-8CC6-C75420DFA3CD}"/>
          </ac:cxnSpMkLst>
        </pc:cxnChg>
        <pc:cxnChg chg="del">
          <ac:chgData name="Robert Sniezek" userId="d71575b489fc5a77" providerId="LiveId" clId="{08522B5A-3C6C-49E1-BF65-22E9E217A9C5}" dt="2020-11-19T23:04:52.313" v="1757" actId="478"/>
          <ac:cxnSpMkLst>
            <pc:docMk/>
            <pc:sldMk cId="1949466124" sldId="1205"/>
            <ac:cxnSpMk id="57" creationId="{859DA3E9-DDF6-4666-80DC-6A9999E8C965}"/>
          </ac:cxnSpMkLst>
        </pc:cxnChg>
        <pc:cxnChg chg="del">
          <ac:chgData name="Robert Sniezek" userId="d71575b489fc5a77" providerId="LiveId" clId="{08522B5A-3C6C-49E1-BF65-22E9E217A9C5}" dt="2020-11-19T23:04:52.313" v="1757" actId="478"/>
          <ac:cxnSpMkLst>
            <pc:docMk/>
            <pc:sldMk cId="1949466124" sldId="1205"/>
            <ac:cxnSpMk id="58" creationId="{F7C493A7-9342-4BDE-97CA-AB96586E1E32}"/>
          </ac:cxnSpMkLst>
        </pc:cxnChg>
        <pc:cxnChg chg="del">
          <ac:chgData name="Robert Sniezek" userId="d71575b489fc5a77" providerId="LiveId" clId="{08522B5A-3C6C-49E1-BF65-22E9E217A9C5}" dt="2020-11-19T23:04:52.313" v="1757" actId="478"/>
          <ac:cxnSpMkLst>
            <pc:docMk/>
            <pc:sldMk cId="1949466124" sldId="1205"/>
            <ac:cxnSpMk id="59" creationId="{8C20C143-8539-4844-B2E6-1BD8AFC6C6A4}"/>
          </ac:cxnSpMkLst>
        </pc:cxnChg>
        <pc:cxnChg chg="del">
          <ac:chgData name="Robert Sniezek" userId="d71575b489fc5a77" providerId="LiveId" clId="{08522B5A-3C6C-49E1-BF65-22E9E217A9C5}" dt="2020-11-19T23:04:52.313" v="1757" actId="478"/>
          <ac:cxnSpMkLst>
            <pc:docMk/>
            <pc:sldMk cId="1949466124" sldId="1205"/>
            <ac:cxnSpMk id="60" creationId="{81D5EA7D-D405-4756-93CF-3F238D38176E}"/>
          </ac:cxnSpMkLst>
        </pc:cxnChg>
        <pc:cxnChg chg="del">
          <ac:chgData name="Robert Sniezek" userId="d71575b489fc5a77" providerId="LiveId" clId="{08522B5A-3C6C-49E1-BF65-22E9E217A9C5}" dt="2020-11-19T23:04:52.313" v="1757" actId="478"/>
          <ac:cxnSpMkLst>
            <pc:docMk/>
            <pc:sldMk cId="1949466124" sldId="1205"/>
            <ac:cxnSpMk id="61" creationId="{01C710E1-89FA-4546-BDEB-0F0D2957788F}"/>
          </ac:cxnSpMkLst>
        </pc:cxnChg>
      </pc:sldChg>
      <pc:sldChg chg="addSp delSp modSp add mod">
        <pc:chgData name="Robert Sniezek" userId="d71575b489fc5a77" providerId="LiveId" clId="{08522B5A-3C6C-49E1-BF65-22E9E217A9C5}" dt="2020-11-19T23:59:42.940" v="4029" actId="20577"/>
        <pc:sldMkLst>
          <pc:docMk/>
          <pc:sldMk cId="523988410" sldId="1206"/>
        </pc:sldMkLst>
        <pc:spChg chg="add del mod">
          <ac:chgData name="Robert Sniezek" userId="d71575b489fc5a77" providerId="LiveId" clId="{08522B5A-3C6C-49E1-BF65-22E9E217A9C5}" dt="2020-11-19T23:26:53.414" v="3178" actId="478"/>
          <ac:spMkLst>
            <pc:docMk/>
            <pc:sldMk cId="523988410" sldId="1206"/>
            <ac:spMk id="2" creationId="{6053641B-E08E-42E4-98FD-4208772F0F41}"/>
          </ac:spMkLst>
        </pc:spChg>
        <pc:spChg chg="add mod">
          <ac:chgData name="Robert Sniezek" userId="d71575b489fc5a77" providerId="LiveId" clId="{08522B5A-3C6C-49E1-BF65-22E9E217A9C5}" dt="2020-11-19T23:27:32.815" v="3192" actId="20577"/>
          <ac:spMkLst>
            <pc:docMk/>
            <pc:sldMk cId="523988410" sldId="1206"/>
            <ac:spMk id="4" creationId="{FEC3C402-C168-4BF8-8B8B-F68655F5BAAB}"/>
          </ac:spMkLst>
        </pc:spChg>
        <pc:spChg chg="mod">
          <ac:chgData name="Robert Sniezek" userId="d71575b489fc5a77" providerId="LiveId" clId="{08522B5A-3C6C-49E1-BF65-22E9E217A9C5}" dt="2020-11-19T23:59:33.834" v="4017" actId="20577"/>
          <ac:spMkLst>
            <pc:docMk/>
            <pc:sldMk cId="523988410" sldId="1206"/>
            <ac:spMk id="5" creationId="{00000000-0000-0000-0000-000000000000}"/>
          </ac:spMkLst>
        </pc:spChg>
        <pc:spChg chg="add mod">
          <ac:chgData name="Robert Sniezek" userId="d71575b489fc5a77" providerId="LiveId" clId="{08522B5A-3C6C-49E1-BF65-22E9E217A9C5}" dt="2020-11-19T23:27:38.903" v="3204" actId="1036"/>
          <ac:spMkLst>
            <pc:docMk/>
            <pc:sldMk cId="523988410" sldId="1206"/>
            <ac:spMk id="6" creationId="{2F138215-6FAF-40B3-93DB-524002C02D19}"/>
          </ac:spMkLst>
        </pc:spChg>
        <pc:spChg chg="add mod">
          <ac:chgData name="Robert Sniezek" userId="d71575b489fc5a77" providerId="LiveId" clId="{08522B5A-3C6C-49E1-BF65-22E9E217A9C5}" dt="2020-11-19T23:28:06.087" v="3261" actId="20577"/>
          <ac:spMkLst>
            <pc:docMk/>
            <pc:sldMk cId="523988410" sldId="1206"/>
            <ac:spMk id="9" creationId="{CFEFF025-849A-40A1-B924-91C10985B5C8}"/>
          </ac:spMkLst>
        </pc:spChg>
        <pc:spChg chg="add mod">
          <ac:chgData name="Robert Sniezek" userId="d71575b489fc5a77" providerId="LiveId" clId="{08522B5A-3C6C-49E1-BF65-22E9E217A9C5}" dt="2020-11-19T23:59:42.940" v="4029" actId="20577"/>
          <ac:spMkLst>
            <pc:docMk/>
            <pc:sldMk cId="523988410" sldId="1206"/>
            <ac:spMk id="11" creationId="{1405A3C4-8EBF-48FB-A4EB-E3D2F8FF63A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vpcapital.sharepoint.com/sites/GiGstreem/Shared%20Documents/General/GiGstreem%20Model%20(MVP)%20-%202020.08.10_153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mvpcapital.sharepoint.com/sites/GiGstreem/Shared%20Documents/General/GiGstreem%20Model%20(MVP)%20-%202020.08.10_153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645877502483904E-2"/>
          <c:y val="2.880754536807245E-3"/>
          <c:w val="0.94535412249751605"/>
          <c:h val="0.838497024794494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'CIM Charts'!$C$101</c:f>
              <c:strCache>
                <c:ptCount val="1"/>
                <c:pt idx="0">
                  <c:v>ARR</c:v>
                </c:pt>
              </c:strCache>
            </c:strRef>
          </c:tx>
          <c:spPr>
            <a:solidFill>
              <a:srgbClr val="0B539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'CIM Charts'!$D$100:$H$100</c:f>
              <c:strCache>
                <c:ptCount val="5"/>
                <c:pt idx="0">
                  <c:v>Q4 '20</c:v>
                </c:pt>
                <c:pt idx="1">
                  <c:v>Q1 '21</c:v>
                </c:pt>
                <c:pt idx="2">
                  <c:v>Q2 '21</c:v>
                </c:pt>
                <c:pt idx="3">
                  <c:v>Q3 '21</c:v>
                </c:pt>
                <c:pt idx="4">
                  <c:v>Q4 '21</c:v>
                </c:pt>
              </c:strCache>
            </c:strRef>
          </c:cat>
          <c:val>
            <c:numRef>
              <c:f>'CIM Charts'!$D$101:$H$101</c:f>
              <c:numCache>
                <c:formatCode>"$"#,##0_);\("$"#,##0\);"-"_);@_)</c:formatCode>
                <c:ptCount val="5"/>
                <c:pt idx="0">
                  <c:v>199.49799999999999</c:v>
                </c:pt>
                <c:pt idx="1">
                  <c:v>598</c:v>
                </c:pt>
                <c:pt idx="2">
                  <c:v>1682.3690000000001</c:v>
                </c:pt>
                <c:pt idx="3">
                  <c:v>3454.3015000000005</c:v>
                </c:pt>
                <c:pt idx="4">
                  <c:v>5670.6779999999999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A4-42EC-BF75-603604F5107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073378239"/>
        <c:axId val="1027772607"/>
      </c:barChart>
      <c:catAx>
        <c:axId val="1073378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7772607"/>
        <c:crosses val="autoZero"/>
        <c:auto val="1"/>
        <c:lblAlgn val="ctr"/>
        <c:lblOffset val="100"/>
        <c:noMultiLvlLbl val="0"/>
      </c:catAx>
      <c:valAx>
        <c:axId val="1027772607"/>
        <c:scaling>
          <c:orientation val="minMax"/>
          <c:max val="7000"/>
          <c:min val="0"/>
        </c:scaling>
        <c:delete val="0"/>
        <c:axPos val="l"/>
        <c:numFmt formatCode="&quot;$&quot;#,##0_);\(&quot;$&quot;#,##0\);&quot;-&quot;_);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378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'CIM Charts'!$C$102</c:f>
              <c:strCache>
                <c:ptCount val="1"/>
                <c:pt idx="0">
                  <c:v>Units Lit</c:v>
                </c:pt>
              </c:strCache>
            </c:strRef>
          </c:tx>
          <c:spPr>
            <a:solidFill>
              <a:srgbClr val="0B539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'CIM Charts'!$D$100:$H$100</c:f>
              <c:strCache>
                <c:ptCount val="5"/>
                <c:pt idx="0">
                  <c:v>Q4 '20</c:v>
                </c:pt>
                <c:pt idx="1">
                  <c:v>Q1 '21</c:v>
                </c:pt>
                <c:pt idx="2">
                  <c:v>Q2 '21</c:v>
                </c:pt>
                <c:pt idx="3">
                  <c:v>Q3 '21</c:v>
                </c:pt>
                <c:pt idx="4">
                  <c:v>Q4 '21</c:v>
                </c:pt>
              </c:strCache>
            </c:strRef>
          </c:cat>
          <c:val>
            <c:numRef>
              <c:f>'CIM Charts'!$D$102:$H$102</c:f>
              <c:numCache>
                <c:formatCode>_(* #,##0_);_(* \(#,##0\);_(* "-"??_);_(@_)</c:formatCode>
                <c:ptCount val="5"/>
                <c:pt idx="0">
                  <c:v>881</c:v>
                </c:pt>
                <c:pt idx="1">
                  <c:v>7727</c:v>
                </c:pt>
                <c:pt idx="2">
                  <c:v>20294.666666666668</c:v>
                </c:pt>
                <c:pt idx="3">
                  <c:v>28779.333333333336</c:v>
                </c:pt>
                <c:pt idx="4">
                  <c:v>33946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BE-4C11-B26D-FD49B7708A84}"/>
            </c:ext>
          </c:extLst>
        </c:ser>
        <c:ser>
          <c:idx val="1"/>
          <c:order val="1"/>
          <c:tx>
            <c:strRef>
              <c:f>'CIM Charts'!$C$103</c:f>
              <c:strCache>
                <c:ptCount val="1"/>
                <c:pt idx="0">
                  <c:v>New Subscribers Added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'CIM Charts'!$D$103:$H$103</c:f>
              <c:numCache>
                <c:formatCode>_(* #,##0_);_(* \(#,##0\);_(* "-"??_);_(@_)</c:formatCode>
                <c:ptCount val="5"/>
                <c:pt idx="0">
                  <c:v>255.76666666666665</c:v>
                </c:pt>
                <c:pt idx="1">
                  <c:v>766.66666666666663</c:v>
                </c:pt>
                <c:pt idx="2">
                  <c:v>2156.8833333333337</c:v>
                </c:pt>
                <c:pt idx="3">
                  <c:v>4428.5916666666672</c:v>
                </c:pt>
                <c:pt idx="4">
                  <c:v>7270.1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BE-4C11-B26D-FD49B7708A8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073378239"/>
        <c:axId val="1027772607"/>
      </c:barChart>
      <c:catAx>
        <c:axId val="1073378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7772607"/>
        <c:crosses val="autoZero"/>
        <c:auto val="1"/>
        <c:lblAlgn val="ctr"/>
        <c:lblOffset val="100"/>
        <c:noMultiLvlLbl val="0"/>
      </c:catAx>
      <c:valAx>
        <c:axId val="1027772607"/>
        <c:scaling>
          <c:orientation val="minMax"/>
          <c:max val="45000"/>
          <c:min val="0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378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3E253A-026C-4846-9C37-378F92E3D7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2770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110D-B6DF-4618-858D-D673D44CB8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2770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EB9F6F47-0282-4519-AA35-E0CE139F95DA}" type="datetimeFigureOut">
              <a:rPr lang="en-US" smtClean="0">
                <a:latin typeface="Calibri" panose="020F0502020204030204" pitchFamily="34" charset="0"/>
              </a:rPr>
              <a:t>11/18/2020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886C8-7B75-4B10-9281-26ABF13361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60616"/>
            <a:ext cx="3037840" cy="462769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8DA6F-93C7-4FDD-BBEB-2E06C096A5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760616"/>
            <a:ext cx="3037840" cy="462769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9FAE4C4D-49ED-447E-AF0C-7FDC3A4519B0}" type="slidenum">
              <a:rPr lang="en-US" smtClean="0">
                <a:latin typeface="Calibri" panose="020F0502020204030204" pitchFamily="34" charset="0"/>
              </a:r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067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2770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2770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886560B-B743-4F8B-93D2-AEEB92F2C620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2250" y="1152525"/>
            <a:ext cx="4025900" cy="3113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38749"/>
            <a:ext cx="5608320" cy="3631704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0616"/>
            <a:ext cx="3037840" cy="462769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60616"/>
            <a:ext cx="3037840" cy="462769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EC1370A-6106-43BF-9520-05F6A36D2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586" rtl="0" eaLnBrk="1" latinLnBrk="0" hangingPunct="1">
      <a:defRPr sz="1337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509292" algn="l" defTabSz="1018586" rtl="0" eaLnBrk="1" latinLnBrk="0" hangingPunct="1">
      <a:defRPr sz="1337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1018586" algn="l" defTabSz="1018586" rtl="0" eaLnBrk="1" latinLnBrk="0" hangingPunct="1">
      <a:defRPr sz="1337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527879" algn="l" defTabSz="1018586" rtl="0" eaLnBrk="1" latinLnBrk="0" hangingPunct="1">
      <a:defRPr sz="1337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2037173" algn="l" defTabSz="1018586" rtl="0" eaLnBrk="1" latinLnBrk="0" hangingPunct="1">
      <a:defRPr sz="1337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546466" algn="l" defTabSz="1018586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1018586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1018586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1018586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34">
            <a:extLst>
              <a:ext uri="{FF2B5EF4-FFF2-40B4-BE49-F238E27FC236}">
                <a16:creationId xmlns:a16="http://schemas.microsoft.com/office/drawing/2014/main" id="{95473A7B-2BA0-4BE2-BA83-0E960C62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144000" cy="914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lvl="0" defTabSz="45720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7">
            <a:extLst>
              <a:ext uri="{FF2B5EF4-FFF2-40B4-BE49-F238E27FC236}">
                <a16:creationId xmlns:a16="http://schemas.microsoft.com/office/drawing/2014/main" id="{EA65911E-1E53-4D8B-BD47-008D84B6024B}"/>
              </a:ext>
            </a:extLst>
          </p:cNvPr>
          <p:cNvSpPr txBox="1">
            <a:spLocks/>
          </p:cNvSpPr>
          <p:nvPr userDrawn="1"/>
        </p:nvSpPr>
        <p:spPr>
          <a:xfrm>
            <a:off x="9163051" y="7305675"/>
            <a:ext cx="438150" cy="41740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3DD577-1760-47EF-8D97-CB213F304FBB}" type="slidenum">
              <a:rPr lang="en-US" smtClean="0">
                <a:latin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14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4F1A8B-923E-4FF9-862C-B59B99E379C6}"/>
              </a:ext>
            </a:extLst>
          </p:cNvPr>
          <p:cNvCxnSpPr>
            <a:cxnSpLocks/>
          </p:cNvCxnSpPr>
          <p:nvPr userDrawn="1"/>
        </p:nvCxnSpPr>
        <p:spPr>
          <a:xfrm>
            <a:off x="457200" y="7370992"/>
            <a:ext cx="914400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34">
            <a:extLst>
              <a:ext uri="{FF2B5EF4-FFF2-40B4-BE49-F238E27FC236}">
                <a16:creationId xmlns:a16="http://schemas.microsoft.com/office/drawing/2014/main" id="{95473A7B-2BA0-4BE2-BA83-0E960C62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144000" cy="914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lvl="0" defTabSz="45720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37">
            <a:extLst>
              <a:ext uri="{FF2B5EF4-FFF2-40B4-BE49-F238E27FC236}">
                <a16:creationId xmlns:a16="http://schemas.microsoft.com/office/drawing/2014/main" id="{EA65911E-1E53-4D8B-BD47-008D84B6024B}"/>
              </a:ext>
            </a:extLst>
          </p:cNvPr>
          <p:cNvSpPr txBox="1">
            <a:spLocks/>
          </p:cNvSpPr>
          <p:nvPr userDrawn="1"/>
        </p:nvSpPr>
        <p:spPr>
          <a:xfrm>
            <a:off x="9163051" y="7305675"/>
            <a:ext cx="438150" cy="41740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3DD577-1760-47EF-8D97-CB213F304FBB}" type="slidenum">
              <a:rPr lang="en-US" smtClean="0">
                <a:latin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48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D61E-BFC6-48E5-B7CF-9104D57BA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58971"/>
            <a:ext cx="4434840" cy="50292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11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23D3A3"/>
              </a:buClr>
              <a:defRPr sz="105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buClr>
                <a:srgbClr val="23D3A3"/>
              </a:buClr>
              <a:buFont typeface="Arial" panose="020B0604020202020204" pitchFamily="34" charset="0"/>
              <a:buChar char="•"/>
              <a:defRPr sz="1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buClr>
                <a:srgbClr val="23D3A3"/>
              </a:buClr>
              <a:buFont typeface="Arial" panose="020B0604020202020204" pitchFamily="34" charset="0"/>
              <a:buChar char="•"/>
              <a:defRPr sz="10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34">
            <a:extLst>
              <a:ext uri="{FF2B5EF4-FFF2-40B4-BE49-F238E27FC236}">
                <a16:creationId xmlns:a16="http://schemas.microsoft.com/office/drawing/2014/main" id="{95473A7B-2BA0-4BE2-BA83-0E960C62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144000" cy="914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lvl="0" defTabSz="457200"/>
            <a:r>
              <a:rPr lang="en-US" dirty="0"/>
              <a:t>CLICK TO EDIT MASTER TITLE STYLE</a:t>
            </a:r>
          </a:p>
        </p:txBody>
      </p:sp>
      <p:sp>
        <p:nvSpPr>
          <p:cNvPr id="10" name="Footer Placeholder 36">
            <a:extLst>
              <a:ext uri="{FF2B5EF4-FFF2-40B4-BE49-F238E27FC236}">
                <a16:creationId xmlns:a16="http://schemas.microsoft.com/office/drawing/2014/main" id="{6F49244E-45CA-4F77-A641-6C6298DD8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7204074"/>
            <a:ext cx="4572000" cy="568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228600" indent="-228600">
              <a:buFontTx/>
              <a:buAutoNum type="arabicParenBoth"/>
            </a:pPr>
            <a:r>
              <a:rPr lang="en-US" dirty="0"/>
              <a:t>Footer</a:t>
            </a:r>
          </a:p>
        </p:txBody>
      </p:sp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A058AA1C-0DC9-4360-B285-A8B1E3E023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66360" y="1958971"/>
            <a:ext cx="4434840" cy="274320"/>
          </a:xfrm>
          <a:prstGeom prst="rect">
            <a:avLst/>
          </a:prstGeom>
          <a:solidFill>
            <a:srgbClr val="16406C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23">
            <a:extLst>
              <a:ext uri="{FF2B5EF4-FFF2-40B4-BE49-F238E27FC236}">
                <a16:creationId xmlns:a16="http://schemas.microsoft.com/office/drawing/2014/main" id="{35DD690B-E26D-4956-8CE7-8168B346C3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66360" y="4087180"/>
            <a:ext cx="4434840" cy="274320"/>
          </a:xfrm>
          <a:prstGeom prst="rect">
            <a:avLst/>
          </a:prstGeom>
          <a:solidFill>
            <a:srgbClr val="16406C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6700F5A5-1F70-46EC-B15D-9FF29634C2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1130303"/>
            <a:ext cx="9144000" cy="5636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tagline</a:t>
            </a:r>
          </a:p>
        </p:txBody>
      </p:sp>
      <p:sp>
        <p:nvSpPr>
          <p:cNvPr id="11" name="Slide Number Placeholder 37">
            <a:extLst>
              <a:ext uri="{FF2B5EF4-FFF2-40B4-BE49-F238E27FC236}">
                <a16:creationId xmlns:a16="http://schemas.microsoft.com/office/drawing/2014/main" id="{EA65911E-1E53-4D8B-BD47-008D84B6024B}"/>
              </a:ext>
            </a:extLst>
          </p:cNvPr>
          <p:cNvSpPr txBox="1">
            <a:spLocks/>
          </p:cNvSpPr>
          <p:nvPr userDrawn="1"/>
        </p:nvSpPr>
        <p:spPr>
          <a:xfrm>
            <a:off x="9163051" y="7305675"/>
            <a:ext cx="438150" cy="41740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3DD577-1760-47EF-8D97-CB213F304FBB}" type="slidenum">
              <a:rPr lang="en-US" smtClean="0">
                <a:latin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34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34">
            <a:extLst>
              <a:ext uri="{FF2B5EF4-FFF2-40B4-BE49-F238E27FC236}">
                <a16:creationId xmlns:a16="http://schemas.microsoft.com/office/drawing/2014/main" id="{6A740D2F-3068-479E-9F76-9ABE6D71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144000" cy="914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>
            <a:lvl1pPr defTabSz="571500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lvl="0" defTabSz="457200"/>
            <a:r>
              <a:rPr lang="en-US" dirty="0"/>
              <a:t>CLICK TO EDIT MASTER TITLE STYLE</a:t>
            </a:r>
          </a:p>
        </p:txBody>
      </p:sp>
      <p:sp>
        <p:nvSpPr>
          <p:cNvPr id="8" name="Footer Placeholder 36">
            <a:extLst>
              <a:ext uri="{FF2B5EF4-FFF2-40B4-BE49-F238E27FC236}">
                <a16:creationId xmlns:a16="http://schemas.microsoft.com/office/drawing/2014/main" id="{5FEF39D3-D220-44AD-B88C-2CB9F04BE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7204074"/>
            <a:ext cx="4572000" cy="568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marL="228600" indent="-228600">
              <a:buFontTx/>
              <a:buAutoNum type="arabicParenBoth"/>
            </a:pPr>
            <a:r>
              <a:rPr lang="en-US" dirty="0"/>
              <a:t>Footer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4F1A8B-923E-4FF9-862C-B59B99E379C6}"/>
              </a:ext>
            </a:extLst>
          </p:cNvPr>
          <p:cNvCxnSpPr>
            <a:cxnSpLocks/>
          </p:cNvCxnSpPr>
          <p:nvPr userDrawn="1"/>
        </p:nvCxnSpPr>
        <p:spPr>
          <a:xfrm>
            <a:off x="457200" y="7204075"/>
            <a:ext cx="914400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37">
            <a:extLst>
              <a:ext uri="{FF2B5EF4-FFF2-40B4-BE49-F238E27FC236}">
                <a16:creationId xmlns:a16="http://schemas.microsoft.com/office/drawing/2014/main" id="{EA65911E-1E53-4D8B-BD47-008D84B6024B}"/>
              </a:ext>
            </a:extLst>
          </p:cNvPr>
          <p:cNvSpPr txBox="1">
            <a:spLocks/>
          </p:cNvSpPr>
          <p:nvPr userDrawn="1"/>
        </p:nvSpPr>
        <p:spPr>
          <a:xfrm>
            <a:off x="9163051" y="7305675"/>
            <a:ext cx="438150" cy="41740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3DD577-1760-47EF-8D97-CB213F304FBB}" type="slidenum">
              <a:rPr lang="en-US" smtClean="0">
                <a:latin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18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20444"/>
            <a:ext cx="9601200" cy="49315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9820"/>
            <a:ext cx="9601200" cy="674761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28600" y="1058863"/>
            <a:ext cx="9601200" cy="504825"/>
          </a:xfrm>
        </p:spPr>
        <p:txBody>
          <a:bodyPr tIns="0" bIns="0"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lide Number Placeholder 37">
            <a:extLst>
              <a:ext uri="{FF2B5EF4-FFF2-40B4-BE49-F238E27FC236}">
                <a16:creationId xmlns:a16="http://schemas.microsoft.com/office/drawing/2014/main" id="{EA65911E-1E53-4D8B-BD47-008D84B6024B}"/>
              </a:ext>
            </a:extLst>
          </p:cNvPr>
          <p:cNvSpPr txBox="1">
            <a:spLocks/>
          </p:cNvSpPr>
          <p:nvPr userDrawn="1"/>
        </p:nvSpPr>
        <p:spPr>
          <a:xfrm>
            <a:off x="9163051" y="7305675"/>
            <a:ext cx="438150" cy="41740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3DD577-1760-47EF-8D97-CB213F304FBB}" type="slidenum">
              <a:rPr lang="en-US" smtClean="0">
                <a:latin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4F1A8B-923E-4FF9-862C-B59B99E379C6}"/>
              </a:ext>
            </a:extLst>
          </p:cNvPr>
          <p:cNvCxnSpPr>
            <a:cxnSpLocks/>
          </p:cNvCxnSpPr>
          <p:nvPr userDrawn="1"/>
        </p:nvCxnSpPr>
        <p:spPr>
          <a:xfrm>
            <a:off x="228600" y="7305675"/>
            <a:ext cx="960120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70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362005-D146-42AE-8C27-31EE54065B05}"/>
              </a:ext>
            </a:extLst>
          </p:cNvPr>
          <p:cNvCxnSpPr>
            <a:cxnSpLocks/>
          </p:cNvCxnSpPr>
          <p:nvPr userDrawn="1"/>
        </p:nvCxnSpPr>
        <p:spPr>
          <a:xfrm>
            <a:off x="457199" y="7402888"/>
            <a:ext cx="9144000" cy="0"/>
          </a:xfrm>
          <a:prstGeom prst="line">
            <a:avLst/>
          </a:prstGeom>
          <a:ln w="9525">
            <a:solidFill>
              <a:srgbClr val="438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3377"/>
            <a:ext cx="9144000" cy="49315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6320" y="7265729"/>
            <a:ext cx="365760" cy="274317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ctr"/>
            <a:fld id="{55254622-6AB8-4A61-9C6E-8B15B7866E8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6DD3B914-4E97-43B5-A25E-6BC1E102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9820"/>
            <a:ext cx="9144000" cy="67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BFBB6-26B5-4A0E-A9B2-FC3E89CA92FA}"/>
              </a:ext>
            </a:extLst>
          </p:cNvPr>
          <p:cNvSpPr txBox="1"/>
          <p:nvPr userDrawn="1"/>
        </p:nvSpPr>
        <p:spPr>
          <a:xfrm>
            <a:off x="4513675" y="7529089"/>
            <a:ext cx="10310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0" dirty="0">
                <a:latin typeface="Helvetica" panose="020B0604020202020204" pitchFamily="34" charset="0"/>
                <a:cs typeface="Helvetica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350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Surf Air Wireless">
            <a:extLst>
              <a:ext uri="{FF2B5EF4-FFF2-40B4-BE49-F238E27FC236}">
                <a16:creationId xmlns:a16="http://schemas.microsoft.com/office/drawing/2014/main" id="{061CD120-C474-42B6-905B-7EF4AF002C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1799" y="2312972"/>
            <a:ext cx="2648691" cy="86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0FB8FF-055A-4D2C-A63F-347F3FC5D48E}"/>
              </a:ext>
            </a:extLst>
          </p:cNvPr>
          <p:cNvSpPr txBox="1"/>
          <p:nvPr userDrawn="1"/>
        </p:nvSpPr>
        <p:spPr>
          <a:xfrm>
            <a:off x="10143242" y="1074684"/>
            <a:ext cx="1104090" cy="938719"/>
          </a:xfrm>
          <a:prstGeom prst="rect">
            <a:avLst/>
          </a:prstGeom>
          <a:solidFill>
            <a:srgbClr val="DAE3F3"/>
          </a:solidFill>
        </p:spPr>
        <p:txBody>
          <a:bodyPr wrap="square" rtlCol="0">
            <a:spAutoFit/>
          </a:bodyPr>
          <a:lstStyle/>
          <a:p>
            <a:pPr algn="ctr"/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</a:rPr>
              <a:t>218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</a:rPr>
              <a:t>227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</a:rPr>
              <a:t>243</a:t>
            </a:r>
          </a:p>
          <a:p>
            <a:pPr algn="ctr"/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ECBB74-5EE0-4CD0-9FB7-F25CC7B9A2CD}"/>
              </a:ext>
            </a:extLst>
          </p:cNvPr>
          <p:cNvSpPr txBox="1"/>
          <p:nvPr userDrawn="1"/>
        </p:nvSpPr>
        <p:spPr>
          <a:xfrm>
            <a:off x="10143242" y="2113153"/>
            <a:ext cx="1104090" cy="938719"/>
          </a:xfrm>
          <a:prstGeom prst="rect">
            <a:avLst/>
          </a:prstGeom>
          <a:solidFill>
            <a:srgbClr val="007DC3"/>
          </a:solidFill>
        </p:spPr>
        <p:txBody>
          <a:bodyPr wrap="square" rtlCol="0">
            <a:spAutoFit/>
          </a:bodyPr>
          <a:lstStyle/>
          <a:p>
            <a:pPr algn="ctr"/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</a:rPr>
              <a:t>125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</a:rPr>
              <a:t>195</a:t>
            </a:r>
          </a:p>
          <a:p>
            <a:pPr algn="ctr"/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8B29C7-BD73-4826-8887-2B79DE5F2480}"/>
              </a:ext>
            </a:extLst>
          </p:cNvPr>
          <p:cNvSpPr txBox="1"/>
          <p:nvPr userDrawn="1"/>
        </p:nvSpPr>
        <p:spPr>
          <a:xfrm>
            <a:off x="10143242" y="3182345"/>
            <a:ext cx="1104090" cy="938719"/>
          </a:xfrm>
          <a:prstGeom prst="rect">
            <a:avLst/>
          </a:prstGeom>
          <a:solidFill>
            <a:srgbClr val="EE963E"/>
          </a:solidFill>
        </p:spPr>
        <p:txBody>
          <a:bodyPr wrap="square" rtlCol="0">
            <a:spAutoFit/>
          </a:bodyPr>
          <a:lstStyle/>
          <a:p>
            <a:pPr algn="ctr"/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</a:rPr>
              <a:t>238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</a:rPr>
              <a:t>150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</a:rPr>
              <a:t>62</a:t>
            </a:r>
          </a:p>
          <a:p>
            <a:pPr algn="ctr"/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7D075A-6822-409C-BC84-8A7F858060C1}"/>
              </a:ext>
            </a:extLst>
          </p:cNvPr>
          <p:cNvSpPr txBox="1"/>
          <p:nvPr userDrawn="1"/>
        </p:nvSpPr>
        <p:spPr>
          <a:xfrm>
            <a:off x="11313321" y="1074684"/>
            <a:ext cx="1104090" cy="938719"/>
          </a:xfrm>
          <a:prstGeom prst="rect">
            <a:avLst/>
          </a:prstGeom>
          <a:solidFill>
            <a:srgbClr val="2F5597"/>
          </a:solidFill>
        </p:spPr>
        <p:txBody>
          <a:bodyPr wrap="square" rtlCol="0">
            <a:spAutoFit/>
          </a:bodyPr>
          <a:lstStyle/>
          <a:p>
            <a:pPr algn="ctr"/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</a:rPr>
              <a:t>47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</a:rPr>
              <a:t>85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</a:rPr>
              <a:t>151</a:t>
            </a:r>
          </a:p>
          <a:p>
            <a:pPr algn="ctr"/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D075A-6822-409C-BC84-8A7F858060C1}"/>
              </a:ext>
            </a:extLst>
          </p:cNvPr>
          <p:cNvSpPr txBox="1"/>
          <p:nvPr userDrawn="1"/>
        </p:nvSpPr>
        <p:spPr>
          <a:xfrm>
            <a:off x="11313321" y="2113153"/>
            <a:ext cx="1104090" cy="938719"/>
          </a:xfrm>
          <a:prstGeom prst="rect">
            <a:avLst/>
          </a:prstGeom>
          <a:solidFill>
            <a:srgbClr val="16406C"/>
          </a:solidFill>
        </p:spPr>
        <p:txBody>
          <a:bodyPr wrap="square" rtlCol="0">
            <a:spAutoFit/>
          </a:bodyPr>
          <a:lstStyle/>
          <a:p>
            <a:pPr algn="ctr"/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</a:rPr>
              <a:t>22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</a:rPr>
              <a:t>64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</a:rPr>
              <a:t>108</a:t>
            </a:r>
          </a:p>
          <a:p>
            <a:pPr algn="ctr"/>
            <a:endParaRPr lang="en-US" sz="11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8D66A2-B6A8-4908-82FA-D2B127A1026F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0058401" cy="914400"/>
          </a:xfrm>
          <a:prstGeom prst="rect">
            <a:avLst/>
          </a:prstGeom>
          <a:gradFill flip="none" rotWithShape="1">
            <a:gsLst>
              <a:gs pos="0">
                <a:srgbClr val="16406C"/>
              </a:gs>
              <a:gs pos="60000">
                <a:srgbClr val="426891"/>
              </a:gs>
              <a:gs pos="100000">
                <a:srgbClr val="7997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lide Number Placeholder 37">
            <a:extLst>
              <a:ext uri="{FF2B5EF4-FFF2-40B4-BE49-F238E27FC236}">
                <a16:creationId xmlns:a16="http://schemas.microsoft.com/office/drawing/2014/main" id="{1033026C-ADD5-4EC3-9AF8-68FD51A57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3051" y="7278722"/>
            <a:ext cx="438150" cy="568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3"/>
                </a:solidFill>
                <a:latin typeface="Calibri" panose="020F0502020204030204" pitchFamily="34" charset="0"/>
              </a:defRPr>
            </a:lvl1pPr>
          </a:lstStyle>
          <a:p>
            <a:fld id="{953DD577-1760-47EF-8D97-CB213F304FB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457" y="7511412"/>
            <a:ext cx="1274373" cy="102944"/>
          </a:xfrm>
          <a:prstGeom prst="rect">
            <a:avLst/>
          </a:prstGeom>
        </p:spPr>
      </p:pic>
      <p:pic>
        <p:nvPicPr>
          <p:cNvPr id="12" name="Picture 2" descr="Surf Air Wireless">
            <a:extLst>
              <a:ext uri="{FF2B5EF4-FFF2-40B4-BE49-F238E27FC236}">
                <a16:creationId xmlns:a16="http://schemas.microsoft.com/office/drawing/2014/main" id="{061CD120-C474-42B6-905B-7EF4AF002C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683" y="209390"/>
            <a:ext cx="1495117" cy="48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D5453D4-4FD1-44A9-B32C-37FB68BC6430}"/>
              </a:ext>
            </a:extLst>
          </p:cNvPr>
          <p:cNvSpPr txBox="1">
            <a:spLocks/>
          </p:cNvSpPr>
          <p:nvPr userDrawn="1"/>
        </p:nvSpPr>
        <p:spPr>
          <a:xfrm>
            <a:off x="457200" y="0"/>
            <a:ext cx="9144000" cy="914400"/>
          </a:xfrm>
          <a:prstGeom prst="rect">
            <a:avLst/>
          </a:prstGeom>
        </p:spPr>
        <p:txBody>
          <a:bodyPr/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64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</p:sldLayoutIdLst>
  <p:hf hdr="0" ftr="0" dt="0"/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114300" indent="-114300" algn="l" defTabSz="1005840" rtl="0" eaLnBrk="1" latinLnBrk="0" hangingPunct="1">
        <a:lnSpc>
          <a:spcPct val="90000"/>
        </a:lnSpc>
        <a:spcBef>
          <a:spcPts val="11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171450" algn="l" defTabSz="1005840" rtl="0" eaLnBrk="1" latinLnBrk="0" hangingPunct="1">
        <a:lnSpc>
          <a:spcPct val="90000"/>
        </a:lnSpc>
        <a:spcBef>
          <a:spcPts val="550"/>
        </a:spcBef>
        <a:buFont typeface="Calibri" panose="020F0502020204030204" pitchFamily="34" charset="0"/>
        <a:buChar char="—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00050" indent="-136525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71500" indent="-136525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42950" indent="-136525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sv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E8F42B5-E399-4D47-A658-9753B8518FE3}"/>
              </a:ext>
            </a:extLst>
          </p:cNvPr>
          <p:cNvSpPr txBox="1"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16406C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4EF3CE-5854-4210-A077-818FF709E1AD}"/>
              </a:ext>
            </a:extLst>
          </p:cNvPr>
          <p:cNvSpPr/>
          <p:nvPr/>
        </p:nvSpPr>
        <p:spPr>
          <a:xfrm>
            <a:off x="137160" y="137160"/>
            <a:ext cx="9784080" cy="7498080"/>
          </a:xfrm>
          <a:prstGeom prst="rect">
            <a:avLst/>
          </a:prstGeom>
          <a:solidFill>
            <a:schemeClr val="bg1"/>
          </a:solidFill>
        </p:spPr>
        <p:txBody>
          <a:bodyPr rtlCol="0" anchor="ctr">
            <a:noAutofit/>
          </a:bodyPr>
          <a:lstStyle/>
          <a:p>
            <a:pPr algn="l" fontAlgn="base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2" descr="Windstream Wholesale plans Pacific Northwest fiber network route ...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4" t="726" r="14654" b="2482"/>
          <a:stretch/>
        </p:blipFill>
        <p:spPr bwMode="auto">
          <a:xfrm>
            <a:off x="122547" y="114300"/>
            <a:ext cx="9798693" cy="7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C9FC8C-42DF-4B23-918B-74EF2A84559B}"/>
              </a:ext>
            </a:extLst>
          </p:cNvPr>
          <p:cNvSpPr/>
          <p:nvPr/>
        </p:nvSpPr>
        <p:spPr>
          <a:xfrm>
            <a:off x="122547" y="114301"/>
            <a:ext cx="9798693" cy="75438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alibri" panose="020F0502020204030204" pitchFamily="34" charset="0"/>
            </a:endParaRPr>
          </a:p>
        </p:txBody>
      </p:sp>
      <p:pic>
        <p:nvPicPr>
          <p:cNvPr id="32" name="Picture 2" descr="Surf Air Wireless">
            <a:extLst>
              <a:ext uri="{FF2B5EF4-FFF2-40B4-BE49-F238E27FC236}">
                <a16:creationId xmlns:a16="http://schemas.microsoft.com/office/drawing/2014/main" id="{061CD120-C474-42B6-905B-7EF4AF002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688" y="1409023"/>
            <a:ext cx="7557025" cy="245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1BEC395-AD17-4CB6-A6AF-5E5E3BD8B785}"/>
              </a:ext>
            </a:extLst>
          </p:cNvPr>
          <p:cNvSpPr/>
          <p:nvPr/>
        </p:nvSpPr>
        <p:spPr>
          <a:xfrm>
            <a:off x="137160" y="4658890"/>
            <a:ext cx="9784080" cy="154380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 rtlCol="0" anchor="ctr">
            <a:noAutofit/>
          </a:bodyPr>
          <a:lstStyle/>
          <a:p>
            <a:pPr algn="l" fontAlgn="base"/>
            <a:endParaRPr lang="en-US" sz="12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F44048-35D4-4FD1-8842-A0E8D21CD07E}"/>
              </a:ext>
            </a:extLst>
          </p:cNvPr>
          <p:cNvSpPr txBox="1"/>
          <p:nvPr/>
        </p:nvSpPr>
        <p:spPr>
          <a:xfrm>
            <a:off x="1254680" y="5169183"/>
            <a:ext cx="754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900"/>
              </a:spcBef>
            </a:pPr>
            <a:r>
              <a:rPr lang="en-US" sz="2800" b="1" dirty="0">
                <a:solidFill>
                  <a:srgbClr val="4540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Growth Opportunities</a:t>
            </a:r>
            <a:endParaRPr lang="en-US" sz="2000" dirty="0">
              <a:solidFill>
                <a:srgbClr val="454041"/>
              </a:solidFill>
              <a:latin typeface="Calibri" panose="020F0502020204030204" pitchFamily="34" charset="0"/>
              <a:ea typeface="Microsoft Sans Serif" panose="020B0604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43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457200" y="119820"/>
            <a:ext cx="9144000" cy="67476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45720" tIns="0" rIns="0" bIns="0" rtlCol="0" anchor="ctr"/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Multiple Avenues for Continued Growth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80304" y="547695"/>
            <a:ext cx="22665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TBU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652B665-5FA5-452E-A596-3BF2997BE9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49121" y="1361488"/>
            <a:ext cx="4760157" cy="458470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C26BD3-3DB1-42BA-B154-14A53D152329}"/>
              </a:ext>
            </a:extLst>
          </p:cNvPr>
          <p:cNvCxnSpPr>
            <a:cxnSpLocks/>
          </p:cNvCxnSpPr>
          <p:nvPr/>
        </p:nvCxnSpPr>
        <p:spPr>
          <a:xfrm flipV="1">
            <a:off x="552659" y="1872087"/>
            <a:ext cx="8620860" cy="3674800"/>
          </a:xfrm>
          <a:prstGeom prst="straightConnector1">
            <a:avLst/>
          </a:prstGeom>
          <a:ln w="317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332C26F-2081-4900-9CCF-124B3BD6E573}"/>
              </a:ext>
            </a:extLst>
          </p:cNvPr>
          <p:cNvSpPr/>
          <p:nvPr/>
        </p:nvSpPr>
        <p:spPr>
          <a:xfrm>
            <a:off x="1905779" y="1719129"/>
            <a:ext cx="1427645" cy="849991"/>
          </a:xfrm>
          <a:prstGeom prst="rect">
            <a:avLst/>
          </a:prstGeom>
          <a:noFill/>
        </p:spPr>
        <p:txBody>
          <a:bodyPr rtlCol="0" anchor="ctr">
            <a:noAutofit/>
          </a:bodyPr>
          <a:lstStyle/>
          <a:p>
            <a:pPr algn="ctr" fontAlgn="base"/>
            <a:r>
              <a:rPr lang="en-US" sz="1400" b="1" u="sng" dirty="0">
                <a:solidFill>
                  <a:srgbClr val="1640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Anchor-Driven Network Expansion</a:t>
            </a:r>
            <a:endParaRPr lang="en-US" sz="1400" b="1" u="sng" baseline="30000" dirty="0">
              <a:solidFill>
                <a:srgbClr val="1640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700610-C2F4-46D7-A980-9F217E9EC33C}"/>
              </a:ext>
            </a:extLst>
          </p:cNvPr>
          <p:cNvSpPr/>
          <p:nvPr/>
        </p:nvSpPr>
        <p:spPr>
          <a:xfrm>
            <a:off x="3384606" y="1000929"/>
            <a:ext cx="1427645" cy="849991"/>
          </a:xfrm>
          <a:prstGeom prst="rect">
            <a:avLst/>
          </a:prstGeom>
          <a:noFill/>
        </p:spPr>
        <p:txBody>
          <a:bodyPr rtlCol="0" anchor="ctr">
            <a:noAutofit/>
          </a:bodyPr>
          <a:lstStyle/>
          <a:p>
            <a:pPr algn="ctr" fontAlgn="base"/>
            <a:r>
              <a:rPr lang="en-US" sz="1400" b="1" u="sng" dirty="0">
                <a:solidFill>
                  <a:srgbClr val="1640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Gig-City Partnerships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3BAF94-760D-46D9-846B-5D0F25B99C78}"/>
              </a:ext>
            </a:extLst>
          </p:cNvPr>
          <p:cNvSpPr/>
          <p:nvPr/>
        </p:nvSpPr>
        <p:spPr>
          <a:xfrm>
            <a:off x="393994" y="2529422"/>
            <a:ext cx="1427645" cy="849991"/>
          </a:xfrm>
          <a:prstGeom prst="rect">
            <a:avLst/>
          </a:prstGeom>
          <a:noFill/>
        </p:spPr>
        <p:txBody>
          <a:bodyPr rtlCol="0" anchor="ctr">
            <a:noAutofit/>
          </a:bodyPr>
          <a:lstStyle/>
          <a:p>
            <a:pPr algn="ctr" fontAlgn="base"/>
            <a:r>
              <a:rPr lang="en-US" sz="1400" b="1" u="sng" dirty="0">
                <a:solidFill>
                  <a:srgbClr val="1640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Near-Net Residential Fiber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7A6862-4489-483F-B4DB-A8D7D5BDD245}"/>
              </a:ext>
            </a:extLst>
          </p:cNvPr>
          <p:cNvSpPr/>
          <p:nvPr/>
        </p:nvSpPr>
        <p:spPr>
          <a:xfrm>
            <a:off x="4474200" y="4394762"/>
            <a:ext cx="1509133" cy="849991"/>
          </a:xfrm>
          <a:prstGeom prst="rect">
            <a:avLst/>
          </a:prstGeom>
          <a:noFill/>
        </p:spPr>
        <p:txBody>
          <a:bodyPr rtlCol="0" anchor="ctr">
            <a:noAutofit/>
          </a:bodyPr>
          <a:lstStyle/>
          <a:p>
            <a:pPr algn="ctr" fontAlgn="base"/>
            <a:r>
              <a:rPr lang="en-US" sz="1400" b="1" u="sng" dirty="0">
                <a:solidFill>
                  <a:srgbClr val="1640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CBRS and Fiber Conversions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6E1BD4-633F-4161-849A-A77832D9D3C6}"/>
              </a:ext>
            </a:extLst>
          </p:cNvPr>
          <p:cNvSpPr/>
          <p:nvPr/>
        </p:nvSpPr>
        <p:spPr>
          <a:xfrm>
            <a:off x="6166690" y="3657082"/>
            <a:ext cx="1427645" cy="849991"/>
          </a:xfrm>
          <a:prstGeom prst="rect">
            <a:avLst/>
          </a:prstGeom>
          <a:noFill/>
        </p:spPr>
        <p:txBody>
          <a:bodyPr rtlCol="0" anchor="ctr">
            <a:noAutofit/>
          </a:bodyPr>
          <a:lstStyle/>
          <a:p>
            <a:pPr algn="ctr" fontAlgn="base"/>
            <a:r>
              <a:rPr lang="en-US" sz="1400" b="1" u="sng" dirty="0">
                <a:solidFill>
                  <a:srgbClr val="1640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Expansion into Adjacent Areas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9D92DF-5661-4A26-AFBE-828D6FBF3C08}"/>
              </a:ext>
            </a:extLst>
          </p:cNvPr>
          <p:cNvSpPr/>
          <p:nvPr/>
        </p:nvSpPr>
        <p:spPr>
          <a:xfrm>
            <a:off x="7747055" y="2687444"/>
            <a:ext cx="1427645" cy="849991"/>
          </a:xfrm>
          <a:prstGeom prst="rect">
            <a:avLst/>
          </a:prstGeom>
          <a:noFill/>
        </p:spPr>
        <p:txBody>
          <a:bodyPr rtlCol="0" anchor="ctr">
            <a:noAutofit/>
          </a:bodyPr>
          <a:lstStyle/>
          <a:p>
            <a:pPr algn="ctr" fontAlgn="base"/>
            <a:r>
              <a:rPr lang="en-US" sz="1400" b="1" u="sng" dirty="0">
                <a:solidFill>
                  <a:srgbClr val="1640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M&amp;A Platform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C3AB42B-48D0-4348-9A1D-B85418A61C33}"/>
              </a:ext>
            </a:extLst>
          </p:cNvPr>
          <p:cNvSpPr/>
          <p:nvPr/>
        </p:nvSpPr>
        <p:spPr>
          <a:xfrm>
            <a:off x="946969" y="4926638"/>
            <a:ext cx="624548" cy="624548"/>
          </a:xfrm>
          <a:prstGeom prst="ellipse">
            <a:avLst/>
          </a:prstGeom>
          <a:solidFill>
            <a:schemeClr val="bg1"/>
          </a:solidFill>
          <a:ln>
            <a:solidFill>
              <a:srgbClr val="446CA9"/>
            </a:solidFill>
          </a:ln>
        </p:spPr>
        <p:txBody>
          <a:bodyPr rtlCol="0" anchor="ctr">
            <a:noAutofit/>
          </a:bodyPr>
          <a:lstStyle/>
          <a:p>
            <a:pPr algn="ctr" fontAlgn="base"/>
            <a:endParaRPr lang="en-US" sz="1200" dirty="0">
              <a:solidFill>
                <a:schemeClr val="bg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11BCD00-6E65-4602-8BFA-6D8EC43D549F}"/>
              </a:ext>
            </a:extLst>
          </p:cNvPr>
          <p:cNvSpPr/>
          <p:nvPr/>
        </p:nvSpPr>
        <p:spPr>
          <a:xfrm>
            <a:off x="2248158" y="4367706"/>
            <a:ext cx="624548" cy="624548"/>
          </a:xfrm>
          <a:prstGeom prst="ellipse">
            <a:avLst/>
          </a:prstGeom>
          <a:solidFill>
            <a:schemeClr val="bg1"/>
          </a:solidFill>
          <a:ln>
            <a:solidFill>
              <a:srgbClr val="446CA9"/>
            </a:solidFill>
          </a:ln>
        </p:spPr>
        <p:txBody>
          <a:bodyPr rtlCol="0" anchor="ctr">
            <a:noAutofit/>
          </a:bodyPr>
          <a:lstStyle/>
          <a:p>
            <a:pPr algn="ctr" fontAlgn="base"/>
            <a:endParaRPr lang="en-US" sz="1200" dirty="0">
              <a:solidFill>
                <a:schemeClr val="bg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2408C52-3655-4002-BDBA-904BEDBA28A9}"/>
              </a:ext>
            </a:extLst>
          </p:cNvPr>
          <p:cNvSpPr/>
          <p:nvPr/>
        </p:nvSpPr>
        <p:spPr>
          <a:xfrm>
            <a:off x="3549347" y="3808772"/>
            <a:ext cx="624548" cy="624548"/>
          </a:xfrm>
          <a:prstGeom prst="ellipse">
            <a:avLst/>
          </a:prstGeom>
          <a:solidFill>
            <a:schemeClr val="bg1"/>
          </a:solidFill>
          <a:ln>
            <a:solidFill>
              <a:srgbClr val="446CA9"/>
            </a:solidFill>
          </a:ln>
        </p:spPr>
        <p:txBody>
          <a:bodyPr rtlCol="0" anchor="ctr">
            <a:noAutofit/>
          </a:bodyPr>
          <a:lstStyle/>
          <a:p>
            <a:pPr algn="ctr" fontAlgn="base"/>
            <a:endParaRPr lang="en-US" sz="1200" dirty="0">
              <a:solidFill>
                <a:schemeClr val="bg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4FA9374-A0E2-469B-B171-7C4B00D1D068}"/>
              </a:ext>
            </a:extLst>
          </p:cNvPr>
          <p:cNvSpPr/>
          <p:nvPr/>
        </p:nvSpPr>
        <p:spPr>
          <a:xfrm>
            <a:off x="4850536" y="3249838"/>
            <a:ext cx="624548" cy="624548"/>
          </a:xfrm>
          <a:prstGeom prst="ellipse">
            <a:avLst/>
          </a:prstGeom>
          <a:solidFill>
            <a:schemeClr val="bg1"/>
          </a:solidFill>
          <a:ln>
            <a:solidFill>
              <a:srgbClr val="446CA9"/>
            </a:solidFill>
          </a:ln>
        </p:spPr>
        <p:txBody>
          <a:bodyPr rtlCol="0" anchor="ctr">
            <a:noAutofit/>
          </a:bodyPr>
          <a:lstStyle/>
          <a:p>
            <a:pPr algn="ctr" fontAlgn="base"/>
            <a:endParaRPr lang="en-US" sz="1300" b="1" dirty="0">
              <a:solidFill>
                <a:srgbClr val="446CA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139CDB-5F93-4596-9A12-8DB695FDDF25}"/>
              </a:ext>
            </a:extLst>
          </p:cNvPr>
          <p:cNvSpPr/>
          <p:nvPr/>
        </p:nvSpPr>
        <p:spPr>
          <a:xfrm>
            <a:off x="6151725" y="2690904"/>
            <a:ext cx="624548" cy="624548"/>
          </a:xfrm>
          <a:prstGeom prst="ellipse">
            <a:avLst/>
          </a:prstGeom>
          <a:solidFill>
            <a:schemeClr val="bg1"/>
          </a:solidFill>
          <a:ln>
            <a:solidFill>
              <a:srgbClr val="446CA9"/>
            </a:solidFill>
          </a:ln>
        </p:spPr>
        <p:txBody>
          <a:bodyPr rtlCol="0" anchor="ctr">
            <a:noAutofit/>
          </a:bodyPr>
          <a:lstStyle/>
          <a:p>
            <a:pPr algn="ctr" fontAlgn="base"/>
            <a:endParaRPr lang="en-US" sz="1200" dirty="0">
              <a:solidFill>
                <a:schemeClr val="bg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145C5A2-E4CE-4A53-A3B0-1CD0F3A408E1}"/>
              </a:ext>
            </a:extLst>
          </p:cNvPr>
          <p:cNvSpPr/>
          <p:nvPr/>
        </p:nvSpPr>
        <p:spPr>
          <a:xfrm>
            <a:off x="7452915" y="2131970"/>
            <a:ext cx="624548" cy="624548"/>
          </a:xfrm>
          <a:prstGeom prst="ellipse">
            <a:avLst/>
          </a:prstGeom>
          <a:solidFill>
            <a:schemeClr val="bg1"/>
          </a:solidFill>
          <a:ln>
            <a:solidFill>
              <a:srgbClr val="446CA9"/>
            </a:solidFill>
          </a:ln>
        </p:spPr>
        <p:txBody>
          <a:bodyPr rtlCol="0" anchor="ctr">
            <a:noAutofit/>
          </a:bodyPr>
          <a:lstStyle/>
          <a:p>
            <a:pPr algn="ctr" fontAlgn="base"/>
            <a:endParaRPr lang="en-US" sz="1200" dirty="0">
              <a:solidFill>
                <a:schemeClr val="bg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41" name="Graphic 40" descr="Upward trend">
            <a:extLst>
              <a:ext uri="{FF2B5EF4-FFF2-40B4-BE49-F238E27FC236}">
                <a16:creationId xmlns:a16="http://schemas.microsoft.com/office/drawing/2014/main" id="{4AB9EB26-B0E7-4DB9-9804-F23B62C3955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1296" y="4485194"/>
            <a:ext cx="387795" cy="387795"/>
          </a:xfrm>
          <a:prstGeom prst="rect">
            <a:avLst/>
          </a:prstGeom>
        </p:spPr>
      </p:pic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FFADF2B4-8B67-4B03-93E9-AC7203FA8CEB}"/>
              </a:ext>
            </a:extLst>
          </p:cNvPr>
          <p:cNvSpPr txBox="1">
            <a:spLocks/>
          </p:cNvSpPr>
          <p:nvPr/>
        </p:nvSpPr>
        <p:spPr>
          <a:xfrm>
            <a:off x="1892989" y="2510401"/>
            <a:ext cx="1453225" cy="1568573"/>
          </a:xfrm>
          <a:prstGeom prst="rect">
            <a:avLst/>
          </a:prstGeom>
        </p:spPr>
        <p:txBody>
          <a:bodyPr>
            <a:noAutofit/>
          </a:bodyPr>
          <a:lstStyle>
            <a:lvl1pPr marL="114300" indent="-11430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17145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Calibri" panose="020F0502020204030204" pitchFamily="34" charset="0"/>
              <a:buChar char="—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00050" indent="-136525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71500" indent="-136525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42950" indent="-136525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1000" dirty="0"/>
              <a:t>2021 E-Rate Opportunities represent $[x] of MRR</a:t>
            </a: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1000" dirty="0"/>
              <a:t>Focus on opportunities with near-net residential and commercial potential</a:t>
            </a:r>
            <a:endParaRPr lang="en-US" sz="1000" baseline="30000" dirty="0"/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1000" dirty="0"/>
              <a:t>Reinvest strong cash flow into success-based capex to drive growth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C5114180-7422-4B15-BE70-C04DF07886B3}"/>
              </a:ext>
            </a:extLst>
          </p:cNvPr>
          <p:cNvSpPr txBox="1">
            <a:spLocks/>
          </p:cNvSpPr>
          <p:nvPr/>
        </p:nvSpPr>
        <p:spPr>
          <a:xfrm>
            <a:off x="3390828" y="1702292"/>
            <a:ext cx="1426464" cy="1568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Clr>
                <a:srgbClr val="EE963E"/>
              </a:buClr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—"/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Long-term agreements to manage city-wide broadband infrastructure with pathway to asset ownership</a:t>
            </a: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Rock Falls signed and to be active by 2021E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68E54D1A-84F0-445B-9899-C5C0683A4788}"/>
              </a:ext>
            </a:extLst>
          </p:cNvPr>
          <p:cNvSpPr txBox="1">
            <a:spLocks/>
          </p:cNvSpPr>
          <p:nvPr/>
        </p:nvSpPr>
        <p:spPr>
          <a:xfrm>
            <a:off x="458058" y="3227377"/>
            <a:ext cx="1426464" cy="1568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Clr>
                <a:srgbClr val="EE963E"/>
              </a:buClr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—"/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$[x] million of near-net residential fiber opportunities within [one] mile of core network</a:t>
            </a:r>
            <a:r>
              <a:rPr lang="en-US" sz="10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</a:p>
          <a:p>
            <a: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None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Focus on sales team expansion to capture underserved homes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6263E664-05B7-4223-A43E-6EDC8464568B}"/>
              </a:ext>
            </a:extLst>
          </p:cNvPr>
          <p:cNvSpPr txBox="1">
            <a:spLocks/>
          </p:cNvSpPr>
          <p:nvPr/>
        </p:nvSpPr>
        <p:spPr>
          <a:xfrm>
            <a:off x="4472650" y="5083349"/>
            <a:ext cx="1512232" cy="1568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Clr>
                <a:srgbClr val="EE963E"/>
              </a:buClr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—"/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[300k] homes passed today</a:t>
            </a:r>
            <a:endParaRPr lang="en-US" sz="1000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Large portfolio of CBRS spectrum to increase broadband capacity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Actively testing CBRS deployments in key markets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46A68080-5E79-4F96-87F8-3BD368CD3FC2}"/>
              </a:ext>
            </a:extLst>
          </p:cNvPr>
          <p:cNvSpPr txBox="1">
            <a:spLocks/>
          </p:cNvSpPr>
          <p:nvPr/>
        </p:nvSpPr>
        <p:spPr>
          <a:xfrm>
            <a:off x="6152736" y="4371371"/>
            <a:ext cx="1426464" cy="15685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Clr>
                <a:srgbClr val="EE963E"/>
              </a:buClr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—"/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Customer-driven opportunities to continue expansion into adjacent, underserved markets</a:t>
            </a: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Underserved, untapped market represents $[x] of total MRR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1E6960C-20C1-4C46-858A-A6E39E695232}"/>
              </a:ext>
            </a:extLst>
          </p:cNvPr>
          <p:cNvSpPr txBox="1">
            <a:spLocks/>
          </p:cNvSpPr>
          <p:nvPr/>
        </p:nvSpPr>
        <p:spPr>
          <a:xfrm>
            <a:off x="7747055" y="3320522"/>
            <a:ext cx="1426464" cy="2134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Clr>
                <a:srgbClr val="EE963E"/>
              </a:buClr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—"/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Proven M&amp;A platform for broadband infrastructure – [five acquisitions since 2010]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Scalable platform for a variety of regional consolidation opportunities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[20+] adjacent fiber assets</a:t>
            </a:r>
            <a:endParaRPr lang="en-US" sz="1000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9" name="Picture 4" descr="Image result for expand icon">
            <a:extLst>
              <a:ext uri="{FF2B5EF4-FFF2-40B4-BE49-F238E27FC236}">
                <a16:creationId xmlns:a16="http://schemas.microsoft.com/office/drawing/2014/main" id="{628F851A-DA08-4D33-AAFD-6CE35929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6504" y="2845683"/>
            <a:ext cx="334654" cy="33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BEA443D-60A7-4D6A-AD2A-F0329532E584}"/>
              </a:ext>
            </a:extLst>
          </p:cNvPr>
          <p:cNvSpPr txBox="1"/>
          <p:nvPr/>
        </p:nvSpPr>
        <p:spPr>
          <a:xfrm>
            <a:off x="4882918" y="3377446"/>
            <a:ext cx="5597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446CA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5G</a:t>
            </a:r>
          </a:p>
        </p:txBody>
      </p:sp>
      <p:pic>
        <p:nvPicPr>
          <p:cNvPr id="51" name="Graphic 50" descr="Network">
            <a:extLst>
              <a:ext uri="{FF2B5EF4-FFF2-40B4-BE49-F238E27FC236}">
                <a16:creationId xmlns:a16="http://schemas.microsoft.com/office/drawing/2014/main" id="{F83C9576-7919-4887-BC83-951A9BE5000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5812" y="4986131"/>
            <a:ext cx="469232" cy="469232"/>
          </a:xfrm>
          <a:prstGeom prst="rect">
            <a:avLst/>
          </a:prstGeom>
        </p:spPr>
      </p:pic>
      <p:pic>
        <p:nvPicPr>
          <p:cNvPr id="55" name="Graphic 54" descr="Map with pin">
            <a:extLst>
              <a:ext uri="{FF2B5EF4-FFF2-40B4-BE49-F238E27FC236}">
                <a16:creationId xmlns:a16="http://schemas.microsoft.com/office/drawing/2014/main" id="{0B63A578-B6F5-4552-908C-A7E709C19CF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57716" y="3891348"/>
            <a:ext cx="426575" cy="426575"/>
          </a:xfrm>
          <a:prstGeom prst="rect">
            <a:avLst/>
          </a:prstGeom>
        </p:spPr>
      </p:pic>
      <p:pic>
        <p:nvPicPr>
          <p:cNvPr id="62" name="Graphic 61" descr="Handshake">
            <a:extLst>
              <a:ext uri="{FF2B5EF4-FFF2-40B4-BE49-F238E27FC236}">
                <a16:creationId xmlns:a16="http://schemas.microsoft.com/office/drawing/2014/main" id="{C37E5FB1-BE3D-47BA-9E1F-F52526BE9DF5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89511" y="2188054"/>
            <a:ext cx="567771" cy="5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6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457200" y="119820"/>
            <a:ext cx="9144000" cy="67476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45720" tIns="0" rIns="0" bIns="0" rtlCol="0" anchor="ctr"/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Robust Sales Pipeline Points to Future Growth Potential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FC0E4-D7D8-4A61-9A53-0C3C7E99F326}"/>
              </a:ext>
            </a:extLst>
          </p:cNvPr>
          <p:cNvSpPr txBox="1"/>
          <p:nvPr/>
        </p:nvSpPr>
        <p:spPr>
          <a:xfrm>
            <a:off x="457200" y="979084"/>
            <a:ext cx="9144000" cy="41888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Surf is well positioned to continue its growth by converting opportunities in their pipeline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5E4F49-E570-48C6-BE7E-914C611AE9E6}"/>
              </a:ext>
            </a:extLst>
          </p:cNvPr>
          <p:cNvSpPr txBox="1">
            <a:spLocks/>
          </p:cNvSpPr>
          <p:nvPr/>
        </p:nvSpPr>
        <p:spPr>
          <a:xfrm>
            <a:off x="457200" y="1582467"/>
            <a:ext cx="9144000" cy="1281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Calibri" panose="020F0502020204030204" pitchFamily="34" charset="0"/>
              <a:buChar char="—"/>
              <a:defRPr sz="11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buClr>
                <a:srgbClr val="16406C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Surf has an immediately recognizable pipeline of an estimated $[x] million in MRR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16406C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Company sees the largest opportunities in Residential Fiber-to-the-Home builds, which represents nearly [x]% of its identified pipeline 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16406C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 its difficult-to-replicate dense network, Surf is uniquely positioned to claim opportunities across the markets and geographies where it operates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16406C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addition, Surf has developed its Gig City Opportunities, which offer significant step-change expansion with each opportunity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2340E-C346-49BD-90E6-11D18E766180}"/>
              </a:ext>
            </a:extLst>
          </p:cNvPr>
          <p:cNvSpPr/>
          <p:nvPr/>
        </p:nvSpPr>
        <p:spPr>
          <a:xfrm>
            <a:off x="5166360" y="3114677"/>
            <a:ext cx="4434840" cy="320040"/>
          </a:xfrm>
          <a:prstGeom prst="rect">
            <a:avLst/>
          </a:prstGeom>
          <a:solidFill>
            <a:srgbClr val="164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Pipeline ARR by Segment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E249D4-C1FB-40BE-B956-DEF916D3CA05}"/>
              </a:ext>
            </a:extLst>
          </p:cNvPr>
          <p:cNvSpPr/>
          <p:nvPr/>
        </p:nvSpPr>
        <p:spPr>
          <a:xfrm>
            <a:off x="457200" y="3114677"/>
            <a:ext cx="4434840" cy="320040"/>
          </a:xfrm>
          <a:prstGeom prst="rect">
            <a:avLst/>
          </a:prstGeom>
          <a:solidFill>
            <a:srgbClr val="164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Projects by Segment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A2BB7-2752-4BA1-B7C5-F0BD3C8841C3}"/>
              </a:ext>
            </a:extLst>
          </p:cNvPr>
          <p:cNvSpPr txBox="1"/>
          <p:nvPr/>
        </p:nvSpPr>
        <p:spPr>
          <a:xfrm>
            <a:off x="1385700" y="4337684"/>
            <a:ext cx="253659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Insert table of top projects for each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A0588A-4CC6-4A5B-B291-BC88FA899A09}"/>
              </a:ext>
            </a:extLst>
          </p:cNvPr>
          <p:cNvSpPr txBox="1"/>
          <p:nvPr/>
        </p:nvSpPr>
        <p:spPr>
          <a:xfrm>
            <a:off x="6136106" y="4265495"/>
            <a:ext cx="253659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Insert table of top projects for each</a:t>
            </a:r>
          </a:p>
        </p:txBody>
      </p:sp>
    </p:spTree>
    <p:extLst>
      <p:ext uri="{BB962C8B-B14F-4D97-AF65-F5344CB8AC3E}">
        <p14:creationId xmlns:p14="http://schemas.microsoft.com/office/powerpoint/2010/main" val="347148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457200" y="119820"/>
            <a:ext cx="9144000" cy="67476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45720" tIns="0" rIns="0" bIns="0" rtlCol="0" anchor="ctr"/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Residential Fiber  |  Robust Sales Pipeline and Identified Opportunities</a:t>
            </a:r>
          </a:p>
        </p:txBody>
      </p:sp>
      <p:sp>
        <p:nvSpPr>
          <p:cNvPr id="4" name="Text Placeholder 13"/>
          <p:cNvSpPr txBox="1">
            <a:spLocks/>
          </p:cNvSpPr>
          <p:nvPr/>
        </p:nvSpPr>
        <p:spPr>
          <a:xfrm>
            <a:off x="457200" y="951855"/>
            <a:ext cx="9144000" cy="504825"/>
          </a:xfrm>
          <a:prstGeom prst="rect">
            <a:avLst/>
          </a:prstGeom>
        </p:spPr>
        <p:txBody>
          <a:bodyPr>
            <a:normAutofit/>
          </a:bodyPr>
          <a:lstStyle>
            <a:lvl1pPr marL="114300" indent="-11430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17145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Calibri" panose="020F0502020204030204" pitchFamily="34" charset="0"/>
              <a:buChar char="—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00050" indent="-136525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71500" indent="-136525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42950" indent="-136525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007DC3"/>
                </a:solidFill>
                <a:latin typeface="Calibri" panose="020F0502020204030204" pitchFamily="34" charset="0"/>
              </a:rPr>
              <a:t>Surf has identified a Residential pipeline of nearly [x] homes, representing approximately [$x] in MRR and over [x] in capital expenditures to fund growth opportunities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6CD5199-A6EA-498C-B5ED-34393CC90A40}"/>
              </a:ext>
            </a:extLst>
          </p:cNvPr>
          <p:cNvSpPr txBox="1">
            <a:spLocks/>
          </p:cNvSpPr>
          <p:nvPr/>
        </p:nvSpPr>
        <p:spPr>
          <a:xfrm>
            <a:off x="477027" y="1868295"/>
            <a:ext cx="4415011" cy="2484437"/>
          </a:xfrm>
          <a:prstGeom prst="rect">
            <a:avLst/>
          </a:prstGeom>
        </p:spPr>
        <p:txBody>
          <a:bodyPr>
            <a:noAutofit/>
          </a:bodyPr>
          <a:lstStyle>
            <a:lvl1pPr marL="114300" indent="-11430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17145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Calibri" panose="020F0502020204030204" pitchFamily="34" charset="0"/>
              <a:buChar char="—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00050" indent="-136525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71500" indent="-136525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42950" indent="-136525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800"/>
              </a:spcAft>
              <a:buClr>
                <a:srgbClr val="16406C"/>
              </a:buClr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Surf’s current residential fiber pipeline consists of [x] potential homes passed and $[x]M of annual recurring revenue (ARR)</a:t>
            </a:r>
            <a:endParaRPr lang="en-US" baseline="30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Bef>
                <a:spcPts val="800"/>
              </a:spcBef>
              <a:spcAft>
                <a:spcPts val="800"/>
              </a:spcAft>
              <a:buClr>
                <a:srgbClr val="16406C"/>
              </a:buClr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At target penetration rates, the backlog is expected to produce $[x]K in MRR, representing a project cash flow margin of [x]%</a:t>
            </a:r>
          </a:p>
          <a:p>
            <a:pPr>
              <a:spcBef>
                <a:spcPts val="800"/>
              </a:spcBef>
              <a:spcAft>
                <a:spcPts val="800"/>
              </a:spcAft>
              <a:buClr>
                <a:srgbClr val="16406C"/>
              </a:buClr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With an average Capex per property of $[x]k per door, the pipeline currently represents $[x]M of potential capex to deploy the Company’s network across all properties</a:t>
            </a:r>
          </a:p>
          <a:p>
            <a:pPr>
              <a:spcBef>
                <a:spcPts val="800"/>
              </a:spcBef>
              <a:spcAft>
                <a:spcPts val="800"/>
              </a:spcAft>
              <a:buClr>
                <a:srgbClr val="16406C"/>
              </a:buClr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Given the $[x]k MRR at target penetration, Surf has a revenue payback period for its growth capital expenditures of [x] months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383598-E2A8-4CA1-BB16-D1310EF1F4D4}"/>
              </a:ext>
            </a:extLst>
          </p:cNvPr>
          <p:cNvSpPr/>
          <p:nvPr/>
        </p:nvSpPr>
        <p:spPr bwMode="auto">
          <a:xfrm>
            <a:off x="457200" y="1577887"/>
            <a:ext cx="4434840" cy="274320"/>
          </a:xfrm>
          <a:prstGeom prst="rect">
            <a:avLst/>
          </a:prstGeom>
          <a:solidFill>
            <a:srgbClr val="16406C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Key Points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FFA25C-E414-47BD-9E42-7678C0EE0E16}"/>
              </a:ext>
            </a:extLst>
          </p:cNvPr>
          <p:cNvSpPr/>
          <p:nvPr/>
        </p:nvSpPr>
        <p:spPr bwMode="auto">
          <a:xfrm>
            <a:off x="457200" y="4590945"/>
            <a:ext cx="4434840" cy="274320"/>
          </a:xfrm>
          <a:prstGeom prst="rect">
            <a:avLst/>
          </a:prstGeom>
          <a:solidFill>
            <a:srgbClr val="16406C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Pipeline ARR Added by Quarter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1FE921-2668-4425-9BA9-120E721AB010}"/>
              </a:ext>
            </a:extLst>
          </p:cNvPr>
          <p:cNvSpPr/>
          <p:nvPr/>
        </p:nvSpPr>
        <p:spPr bwMode="auto">
          <a:xfrm>
            <a:off x="5178466" y="4590945"/>
            <a:ext cx="4434840" cy="274320"/>
          </a:xfrm>
          <a:prstGeom prst="rect">
            <a:avLst/>
          </a:prstGeom>
          <a:solidFill>
            <a:srgbClr val="16406C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Pipeline Buildout Timeline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F2890-F6BD-457D-9825-9612094DEA8D}"/>
              </a:ext>
            </a:extLst>
          </p:cNvPr>
          <p:cNvSpPr/>
          <p:nvPr/>
        </p:nvSpPr>
        <p:spPr bwMode="auto">
          <a:xfrm>
            <a:off x="5212080" y="1577887"/>
            <a:ext cx="4434840" cy="274320"/>
          </a:xfrm>
          <a:prstGeom prst="rect">
            <a:avLst/>
          </a:prstGeom>
          <a:solidFill>
            <a:srgbClr val="16406C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Residential Fiber Pipeline Summary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C08697D-BD8A-45B3-A0A6-7A9A63348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528035"/>
              </p:ext>
            </p:extLst>
          </p:nvPr>
        </p:nvGraphicFramePr>
        <p:xfrm>
          <a:off x="5212080" y="1877832"/>
          <a:ext cx="4434840" cy="227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7239">
                  <a:extLst>
                    <a:ext uri="{9D8B030D-6E8A-4147-A177-3AD203B41FA5}">
                      <a16:colId xmlns:a16="http://schemas.microsoft.com/office/drawing/2014/main" val="799236497"/>
                    </a:ext>
                  </a:extLst>
                </a:gridCol>
                <a:gridCol w="1627601">
                  <a:extLst>
                    <a:ext uri="{9D8B030D-6E8A-4147-A177-3AD203B41FA5}">
                      <a16:colId xmlns:a16="http://schemas.microsoft.com/office/drawing/2014/main" val="2359746473"/>
                    </a:ext>
                  </a:extLst>
                </a:gridCol>
              </a:tblGrid>
              <a:tr h="1616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</a:rPr>
                        <a:t>Metric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</a:rPr>
                        <a:t>Value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820501"/>
                  </a:ext>
                </a:extLst>
              </a:tr>
              <a:tr h="1616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Homes Passed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[x]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540212"/>
                  </a:ext>
                </a:extLst>
              </a:tr>
              <a:tr h="1616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Penetration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[x]%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480679"/>
                  </a:ext>
                </a:extLst>
              </a:tr>
              <a:tr h="1616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MRR at Target Penetration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$[x]k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635251"/>
                  </a:ext>
                </a:extLst>
              </a:tr>
              <a:tr h="1616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 at Target Penetration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$[x]M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677461"/>
                  </a:ext>
                </a:extLst>
              </a:tr>
              <a:tr h="1616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Project CF Margin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[x]%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35410"/>
                  </a:ext>
                </a:extLst>
              </a:tr>
              <a:tr h="1616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Capex per Home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$[x]K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731150"/>
                  </a:ext>
                </a:extLst>
              </a:tr>
              <a:tr h="1616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Capex</a:t>
                      </a:r>
                      <a:endParaRPr lang="en-US" sz="105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$[x]M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704542"/>
                  </a:ext>
                </a:extLst>
              </a:tr>
              <a:tr h="1616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 Payback</a:t>
                      </a:r>
                      <a:endParaRPr lang="en-US" sz="105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[x] months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757045"/>
                  </a:ext>
                </a:extLst>
              </a:tr>
            </a:tbl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B79462C8-27A8-4177-ADFA-03C1F198D1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7756322"/>
              </p:ext>
            </p:extLst>
          </p:nvPr>
        </p:nvGraphicFramePr>
        <p:xfrm>
          <a:off x="484752" y="4865262"/>
          <a:ext cx="4415011" cy="206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EEA67FE0-73C1-4958-806D-396EC16150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019768"/>
              </p:ext>
            </p:extLst>
          </p:nvPr>
        </p:nvGraphicFramePr>
        <p:xfrm>
          <a:off x="5186188" y="4865262"/>
          <a:ext cx="4422737" cy="206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211300" y="5385096"/>
            <a:ext cx="226654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Homes Passed per quarter/new subs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07394" y="5370582"/>
            <a:ext cx="22665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New ARR per quarter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23607" y="3852240"/>
            <a:ext cx="462096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Source for these?</a:t>
            </a:r>
          </a:p>
        </p:txBody>
      </p:sp>
    </p:spTree>
    <p:extLst>
      <p:ext uri="{BB962C8B-B14F-4D97-AF65-F5344CB8AC3E}">
        <p14:creationId xmlns:p14="http://schemas.microsoft.com/office/powerpoint/2010/main" val="276945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457200" y="119820"/>
            <a:ext cx="9144000" cy="67476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45720" tIns="0" rIns="0" bIns="0" rtlCol="0" anchor="ctr"/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Residential Fiber  |  Significant Near-Net Opportunity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F798DF-04D7-404E-97D9-019894155142}"/>
              </a:ext>
            </a:extLst>
          </p:cNvPr>
          <p:cNvSpPr/>
          <p:nvPr/>
        </p:nvSpPr>
        <p:spPr>
          <a:xfrm>
            <a:off x="5166360" y="1582467"/>
            <a:ext cx="4434840" cy="320040"/>
          </a:xfrm>
          <a:prstGeom prst="rect">
            <a:avLst/>
          </a:prstGeom>
          <a:solidFill>
            <a:srgbClr val="164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and Planned Residential Fiber Network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5F06849-3DF5-4F26-BDCE-23459C1A1D9D}"/>
              </a:ext>
            </a:extLst>
          </p:cNvPr>
          <p:cNvSpPr/>
          <p:nvPr/>
        </p:nvSpPr>
        <p:spPr>
          <a:xfrm>
            <a:off x="457200" y="4414087"/>
            <a:ext cx="4434840" cy="320040"/>
          </a:xfrm>
          <a:prstGeom prst="rect">
            <a:avLst/>
          </a:prstGeom>
          <a:solidFill>
            <a:srgbClr val="164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Near-Net Homes and Businesses Passed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5B13DB-CDC9-47DF-8BDD-F28F59F422CF}"/>
              </a:ext>
            </a:extLst>
          </p:cNvPr>
          <p:cNvSpPr txBox="1"/>
          <p:nvPr/>
        </p:nvSpPr>
        <p:spPr>
          <a:xfrm>
            <a:off x="6115482" y="2428674"/>
            <a:ext cx="253659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Map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191650A-9004-44ED-A4B4-3EC05279FA97}"/>
              </a:ext>
            </a:extLst>
          </p:cNvPr>
          <p:cNvSpPr/>
          <p:nvPr/>
        </p:nvSpPr>
        <p:spPr>
          <a:xfrm>
            <a:off x="5166360" y="4414087"/>
            <a:ext cx="4434840" cy="320040"/>
          </a:xfrm>
          <a:prstGeom prst="rect">
            <a:avLst/>
          </a:prstGeom>
          <a:solidFill>
            <a:srgbClr val="164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Near-Net Revenue Opportunity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5BF4FF6-A6C0-4AD0-8801-E2352E4D1D4F}"/>
              </a:ext>
            </a:extLst>
          </p:cNvPr>
          <p:cNvSpPr txBox="1"/>
          <p:nvPr/>
        </p:nvSpPr>
        <p:spPr>
          <a:xfrm>
            <a:off x="1406322" y="5428548"/>
            <a:ext cx="253659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Value Converting 1 sub from FW to Fiber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16E268D-B75B-4878-9CB7-523B4A754604}"/>
              </a:ext>
            </a:extLst>
          </p:cNvPr>
          <p:cNvSpPr txBox="1"/>
          <p:nvPr/>
        </p:nvSpPr>
        <p:spPr>
          <a:xfrm>
            <a:off x="6115482" y="5428548"/>
            <a:ext cx="253659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B40C3F9-BB01-43AE-BCDC-4507566E2666}"/>
              </a:ext>
            </a:extLst>
          </p:cNvPr>
          <p:cNvSpPr txBox="1">
            <a:spLocks/>
          </p:cNvSpPr>
          <p:nvPr/>
        </p:nvSpPr>
        <p:spPr>
          <a:xfrm>
            <a:off x="457199" y="1582467"/>
            <a:ext cx="4652211" cy="5147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Calibri" panose="020F0502020204030204" pitchFamily="34" charset="0"/>
              <a:buChar char="—"/>
              <a:defRPr sz="11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buClr>
                <a:srgbClr val="16406C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Bluebird is well positioned to further densify the identified markets with near-net deployment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16406C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markets represent an estimated $[x] million residential fiber revenue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16406C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Average of [x] competitors across these markets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16406C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Existing internet speeds average [x] Mbps and [x]% of homes have speeds above 25 Mbps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16406C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Surf has already begun densification projects and will complete fiber builds in [x] markets – [list of communities] – by Q1 2019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16406C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Surf will break ground in Q2 2021 on new 2021 E-Rate wins, which is anticipated to expand Surf’s near-net residential fiber opportunity by [x] homes or $[x] in MRR by mid-2021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16406C"/>
              </a:buClr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4933AC42-AFAD-465A-9980-0E6F9F7F6B5D}"/>
              </a:ext>
            </a:extLst>
          </p:cNvPr>
          <p:cNvSpPr txBox="1">
            <a:spLocks/>
          </p:cNvSpPr>
          <p:nvPr/>
        </p:nvSpPr>
        <p:spPr>
          <a:xfrm>
            <a:off x="457200" y="999981"/>
            <a:ext cx="9144000" cy="504825"/>
          </a:xfrm>
          <a:prstGeom prst="rect">
            <a:avLst/>
          </a:prstGeom>
        </p:spPr>
        <p:txBody>
          <a:bodyPr>
            <a:normAutofit/>
          </a:bodyPr>
          <a:lstStyle>
            <a:lvl1pPr marL="114300" indent="-11430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17145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Calibri" panose="020F0502020204030204" pitchFamily="34" charset="0"/>
              <a:buChar char="—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00050" indent="-136525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71500" indent="-136525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42950" indent="-136525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007DC3"/>
                </a:solidFill>
                <a:latin typeface="Calibri" panose="020F0502020204030204" pitchFamily="34" charset="0"/>
              </a:rPr>
              <a:t>Surf’s existing Residential, Commercial and E-Rate fiber network passes through [x] identified communities that represent immediate growth opportunities</a:t>
            </a:r>
          </a:p>
        </p:txBody>
      </p:sp>
    </p:spTree>
    <p:extLst>
      <p:ext uri="{BB962C8B-B14F-4D97-AF65-F5344CB8AC3E}">
        <p14:creationId xmlns:p14="http://schemas.microsoft.com/office/powerpoint/2010/main" val="372376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457200" y="119820"/>
            <a:ext cx="9144000" cy="67476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45720" tIns="0" rIns="0" bIns="0" rtlCol="0" anchor="ctr"/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E-Rate  |  Continued Anchor-Driven E-Rate and Commercial Expansion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FC0E4-D7D8-4A61-9A53-0C3C7E99F326}"/>
              </a:ext>
            </a:extLst>
          </p:cNvPr>
          <p:cNvSpPr txBox="1"/>
          <p:nvPr/>
        </p:nvSpPr>
        <p:spPr>
          <a:xfrm>
            <a:off x="457200" y="979084"/>
            <a:ext cx="9144000" cy="41888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Surf is well positioned to continue its growth by converting opportunities in their pipeline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5E4F49-E570-48C6-BE7E-914C611AE9E6}"/>
              </a:ext>
            </a:extLst>
          </p:cNvPr>
          <p:cNvSpPr txBox="1">
            <a:spLocks/>
          </p:cNvSpPr>
          <p:nvPr/>
        </p:nvSpPr>
        <p:spPr>
          <a:xfrm>
            <a:off x="457200" y="1582467"/>
            <a:ext cx="2558716" cy="1281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Calibri" panose="020F0502020204030204" pitchFamily="34" charset="0"/>
              <a:buChar char="—"/>
              <a:defRPr sz="11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buClr>
                <a:srgbClr val="16406C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Surf has an immediately recognizable pipeline of an estimated $[x] million in MRR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16406C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Company sees the largest opportunities in Residential Fiber-to-the-Home builds, which represents nearly [x]% of its identified pipeline 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16406C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 its difficult-to-replicate dense network, Surf is uniquely positioned to claim opportunities across the markets and geographies where it operates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16406C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addition, Surf has developed its Gig City Opportunities, which offer significant step-change expansion with each opportunity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2340E-C346-49BD-90E6-11D18E766180}"/>
              </a:ext>
            </a:extLst>
          </p:cNvPr>
          <p:cNvSpPr/>
          <p:nvPr/>
        </p:nvSpPr>
        <p:spPr>
          <a:xfrm>
            <a:off x="3474720" y="4478256"/>
            <a:ext cx="6126480" cy="320040"/>
          </a:xfrm>
          <a:prstGeom prst="rect">
            <a:avLst/>
          </a:prstGeom>
          <a:solidFill>
            <a:srgbClr val="164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E-Rate Forecast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E249D4-C1FB-40BE-B956-DEF916D3CA05}"/>
              </a:ext>
            </a:extLst>
          </p:cNvPr>
          <p:cNvSpPr/>
          <p:nvPr/>
        </p:nvSpPr>
        <p:spPr>
          <a:xfrm>
            <a:off x="3474720" y="1582467"/>
            <a:ext cx="6126480" cy="320040"/>
          </a:xfrm>
          <a:prstGeom prst="rect">
            <a:avLst/>
          </a:prstGeom>
          <a:solidFill>
            <a:srgbClr val="164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E-Rate Pipeline Summary (2020 – 2021 Season)</a:t>
            </a:r>
          </a:p>
        </p:txBody>
      </p:sp>
    </p:spTree>
    <p:extLst>
      <p:ext uri="{BB962C8B-B14F-4D97-AF65-F5344CB8AC3E}">
        <p14:creationId xmlns:p14="http://schemas.microsoft.com/office/powerpoint/2010/main" val="390371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19820"/>
            <a:ext cx="9144000" cy="674761"/>
          </a:xfrm>
        </p:spPr>
        <p:txBody>
          <a:bodyPr/>
          <a:lstStyle/>
          <a:p>
            <a:r>
              <a:rPr lang="en-US" dirty="0"/>
              <a:t>Gig-City Opportunities Offer Boosting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74F95-F660-44D5-9F9A-5AA0B7E229E1}"/>
              </a:ext>
            </a:extLst>
          </p:cNvPr>
          <p:cNvSpPr txBox="1"/>
          <p:nvPr/>
        </p:nvSpPr>
        <p:spPr>
          <a:xfrm>
            <a:off x="1669371" y="1135482"/>
            <a:ext cx="6966409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Gig City / Rock Falls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Ottawa. Define both opportunities in terms of Fiber route miles. Map with both. Homes passed. Penetration Rate. Total revenue today. Incremental revenue post Capex deployment.</a:t>
            </a:r>
          </a:p>
          <a:p>
            <a:endParaRPr lang="en-US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Highlight what each community is. Not just Rock Falls but other Gig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Citys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. Need to highlight other Gig City opportunities with management. </a:t>
            </a:r>
          </a:p>
        </p:txBody>
      </p:sp>
    </p:spTree>
    <p:extLst>
      <p:ext uri="{BB962C8B-B14F-4D97-AF65-F5344CB8AC3E}">
        <p14:creationId xmlns:p14="http://schemas.microsoft.com/office/powerpoint/2010/main" val="298505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457200" y="119820"/>
            <a:ext cx="9144000" cy="67476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45720" tIns="0" rIns="0" bIns="0" rtlCol="0" anchor="ctr"/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l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Massive Untapped Opportunity in Adjacent Underserved Markets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38215-6FAF-40B3-93DB-524002C02D19}"/>
              </a:ext>
            </a:extLst>
          </p:cNvPr>
          <p:cNvSpPr/>
          <p:nvPr/>
        </p:nvSpPr>
        <p:spPr bwMode="auto">
          <a:xfrm>
            <a:off x="3712464" y="1615133"/>
            <a:ext cx="5888736" cy="274320"/>
          </a:xfrm>
          <a:prstGeom prst="rect">
            <a:avLst/>
          </a:prstGeom>
          <a:solidFill>
            <a:srgbClr val="16406C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Addressable Market Opportunity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3C402-C168-4BF8-8B8B-F68655F5BAAB}"/>
              </a:ext>
            </a:extLst>
          </p:cNvPr>
          <p:cNvSpPr txBox="1"/>
          <p:nvPr/>
        </p:nvSpPr>
        <p:spPr>
          <a:xfrm>
            <a:off x="457200" y="979084"/>
            <a:ext cx="9144000" cy="41888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Surf’s network passes through [x] identified strategic communities that represent significant immediate growth opportunities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EFF025-849A-40A1-B924-91C10985B5C8}"/>
              </a:ext>
            </a:extLst>
          </p:cNvPr>
          <p:cNvSpPr txBox="1"/>
          <p:nvPr/>
        </p:nvSpPr>
        <p:spPr>
          <a:xfrm>
            <a:off x="5935579" y="2791805"/>
            <a:ext cx="2812496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Bridge Chart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Each Town (Households x Pen x ARPU x 12)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405A3C4-8EBF-48FB-A4EB-E3D2F8FF63AD}"/>
              </a:ext>
            </a:extLst>
          </p:cNvPr>
          <p:cNvSpPr txBox="1">
            <a:spLocks/>
          </p:cNvSpPr>
          <p:nvPr/>
        </p:nvSpPr>
        <p:spPr>
          <a:xfrm>
            <a:off x="457200" y="1582467"/>
            <a:ext cx="2558716" cy="5147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Calibri" panose="020F0502020204030204" pitchFamily="34" charset="0"/>
              <a:buChar char="—"/>
              <a:defRPr sz="11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buClr>
                <a:srgbClr val="16406C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[Commentary]</a:t>
            </a:r>
          </a:p>
        </p:txBody>
      </p:sp>
    </p:spTree>
    <p:extLst>
      <p:ext uri="{BB962C8B-B14F-4D97-AF65-F5344CB8AC3E}">
        <p14:creationId xmlns:p14="http://schemas.microsoft.com/office/powerpoint/2010/main" val="5239884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CIQLASTID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58df6271-5b79-40ce-8fdf-81d5b60ca1f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L_FOOTER_LOGO" val="Y"/>
</p:tagLst>
</file>

<file path=ppt/theme/theme1.xml><?xml version="1.0" encoding="utf-8"?>
<a:theme xmlns:a="http://schemas.openxmlformats.org/drawingml/2006/main" name="1_Office Theme">
  <a:themeElements>
    <a:clrScheme name="Surf Air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4382CE"/>
      </a:accent1>
      <a:accent2>
        <a:srgbClr val="F78D23"/>
      </a:accent2>
      <a:accent3>
        <a:srgbClr val="D9D9D9"/>
      </a:accent3>
      <a:accent4>
        <a:srgbClr val="7F7F7F"/>
      </a:accent4>
      <a:accent5>
        <a:srgbClr val="404040"/>
      </a:accent5>
      <a:accent6>
        <a:srgbClr val="275995"/>
      </a:accent6>
      <a:hlink>
        <a:srgbClr val="4382CE"/>
      </a:hlink>
      <a:folHlink>
        <a:srgbClr val="F17D09"/>
      </a:folHlink>
    </a:clrScheme>
    <a:fontScheme name="Custom 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</a:spPr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82521</TotalTime>
  <Words>924</Words>
  <Application>Microsoft Office PowerPoint</Application>
  <PresentationFormat>Custom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Georgia</vt:lpstr>
      <vt:lpstr>Helvetica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Gig-City Opportunities Offer Boosting Growth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Sniezek</dc:creator>
  <cp:lastModifiedBy>Rob Sniezek</cp:lastModifiedBy>
  <cp:revision>2055</cp:revision>
  <cp:lastPrinted>2018-06-11T21:39:09Z</cp:lastPrinted>
  <dcterms:created xsi:type="dcterms:W3CDTF">2017-09-08T23:10:11Z</dcterms:created>
  <dcterms:modified xsi:type="dcterms:W3CDTF">2020-11-20T00:02:06Z</dcterms:modified>
</cp:coreProperties>
</file>