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FCDA-8F75-8C7F-DFF0-DAD9459E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C0B2D-09DB-E1DF-69EE-C1C6BC9DF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0649-8E39-7AA5-BC39-BBBDEADE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301E-52B6-464D-A7AE-EAC89BCFE696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C3153-B53B-E9EF-2020-4B717300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1457-2192-566D-6D3D-0A9DAC22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0650-8226-44E0-BE14-BC1ECF345E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85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AFE6-0659-9DBC-1C50-A3336521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44E7E-3BD4-937F-059C-B7BFB5D2F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8B98-BCFA-552F-E4B1-D845E03C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301E-52B6-464D-A7AE-EAC89BCFE696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E9993-9E35-2C58-57B7-6B37BD5D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6ADD9-3B18-D4AF-06C3-61E56AA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0650-8226-44E0-BE14-BC1ECF345E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51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49B00-E6A6-067F-BE7B-6428CE5DF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D70B4-90A6-4A4A-4520-A80E538D1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EA843-3C0C-F2F7-C38F-C91C0C98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301E-52B6-464D-A7AE-EAC89BCFE696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60492-C0FD-CD62-541F-A59E7624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A39E7-84DE-0534-EB60-C79540F8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0650-8226-44E0-BE14-BC1ECF345E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73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9013-C507-8C78-598E-07A435FE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D3ED-0AB7-9C0A-1717-96164FF7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DB4C-E10D-29A0-8697-694629DB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301E-52B6-464D-A7AE-EAC89BCFE696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65F5-47BA-515A-C7F7-99F1AA5C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70CE4-BBE7-B8E9-40D1-CCD6C52F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0650-8226-44E0-BE14-BC1ECF345E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41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5470-828C-DD3C-B839-1EA10746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D9981-C589-1FE2-8052-AFCEC705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DF60-5B4B-38A2-22C3-346973A2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301E-52B6-464D-A7AE-EAC89BCFE696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959C5-95A0-2445-7C75-C0E5054B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520CE-58C2-DA25-961F-73C52DBA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0650-8226-44E0-BE14-BC1ECF345E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73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EAC-FD7E-039D-5D59-2E24689F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ACBA-A942-BF06-E5B0-5AAC27B64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1AD78-2432-5334-D353-987951577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21D22-F342-9288-5DFF-B1F32E95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301E-52B6-464D-A7AE-EAC89BCFE696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EFA6A-A929-3069-081D-82A1CFF6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A4542-7C09-AEA2-A522-81E2DC7B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0650-8226-44E0-BE14-BC1ECF345E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72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0D4C-6457-0663-EF20-00DF6816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4B602-980B-1229-3CBB-2148BDB4A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32810-E044-634D-1645-8E68971AD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CB3AD-169F-33EE-5599-520EDBDC3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6A7B6-98E3-FF56-81DC-4B90899FB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E8571-434E-0E80-0A63-18871DE1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301E-52B6-464D-A7AE-EAC89BCFE696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8C917-E270-F54A-771A-ABB6DB06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DD12D-721E-F68E-E926-01543598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0650-8226-44E0-BE14-BC1ECF345E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49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F448-5CE0-756C-A922-79A3F1DB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0612D-9FBD-FBBD-BC02-E7AD4365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301E-52B6-464D-A7AE-EAC89BCFE696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DC9A8-E202-2D9B-5629-8C219637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BD753-F51F-8B87-9CD1-D4BBA9C7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0650-8226-44E0-BE14-BC1ECF345E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33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95B7E-EF4F-CB33-43D5-73A859F7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301E-52B6-464D-A7AE-EAC89BCFE696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16891-DFAD-EECD-218E-94136060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C5A6-B3C8-509C-F2D8-7E32521E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0650-8226-44E0-BE14-BC1ECF345E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4FA4-31A1-3C97-9AC2-4A718ECA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80DD-EB8C-CD54-934D-4FFC6D52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71816-9C57-B264-C5BD-D4EE8E8D4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215F9-E5E3-246C-8E12-C639BC0F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301E-52B6-464D-A7AE-EAC89BCFE696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77239-66BE-83E5-24F2-C6761CF7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FD672-ADA5-81A9-2E1B-BA43726F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0650-8226-44E0-BE14-BC1ECF345E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36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FE25-4CE8-6F8A-2B20-66153509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E9426-98C3-36B9-2E97-79471A3FC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F58B8-0135-E585-97B7-BBBC52617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A854D-1A33-BC6B-4454-0559A830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301E-52B6-464D-A7AE-EAC89BCFE696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6E4DF-69AE-A867-01E5-180A1672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786F8-0298-91ED-8CD6-34B7431E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0650-8226-44E0-BE14-BC1ECF345E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426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0161F-84BD-EB56-49E7-46122470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F13A1-5F24-8C77-88D7-72933ECE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283F-1165-AD3C-6F07-A59C8EEB9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6301E-52B6-464D-A7AE-EAC89BCFE696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BD03-1C05-44FC-520C-21B71E79A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A82E-E9DA-7D85-64D6-820CA3B0C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0650-8226-44E0-BE14-BC1ECF345E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72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14453C2-9386-ACA6-D60F-F26B7D287D97}"/>
              </a:ext>
            </a:extLst>
          </p:cNvPr>
          <p:cNvSpPr/>
          <p:nvPr/>
        </p:nvSpPr>
        <p:spPr>
          <a:xfrm>
            <a:off x="100040" y="2031277"/>
            <a:ext cx="942392" cy="634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Next block=block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33DFA-A039-84B3-16BB-70475E1F86FE}"/>
              </a:ext>
            </a:extLst>
          </p:cNvPr>
          <p:cNvSpPr/>
          <p:nvPr/>
        </p:nvSpPr>
        <p:spPr>
          <a:xfrm>
            <a:off x="429124" y="2765452"/>
            <a:ext cx="284224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A3230-8CB4-8A56-9953-0795CCC9BBC9}"/>
              </a:ext>
            </a:extLst>
          </p:cNvPr>
          <p:cNvGrpSpPr/>
          <p:nvPr/>
        </p:nvGrpSpPr>
        <p:grpSpPr>
          <a:xfrm>
            <a:off x="1426943" y="2096218"/>
            <a:ext cx="988731" cy="504600"/>
            <a:chOff x="2648907" y="3270440"/>
            <a:chExt cx="988731" cy="504600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C0B5CED5-F6A9-AA51-E15A-E56DA18F3485}"/>
                </a:ext>
              </a:extLst>
            </p:cNvPr>
            <p:cNvSpPr/>
            <p:nvPr/>
          </p:nvSpPr>
          <p:spPr>
            <a:xfrm>
              <a:off x="2783890" y="3270440"/>
              <a:ext cx="853748" cy="5046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/>
                <a:t>Get/put. Res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189AAEA-E753-D859-9DFE-D09A4442C4A9}"/>
                </a:ext>
              </a:extLst>
            </p:cNvPr>
            <p:cNvSpPr/>
            <p:nvPr/>
          </p:nvSpPr>
          <p:spPr>
            <a:xfrm>
              <a:off x="2648907" y="3471617"/>
              <a:ext cx="269966" cy="300747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ABF5CC91-E6F3-B807-411E-9070C09474FD}"/>
              </a:ext>
            </a:extLst>
          </p:cNvPr>
          <p:cNvSpPr/>
          <p:nvPr/>
        </p:nvSpPr>
        <p:spPr>
          <a:xfrm>
            <a:off x="3715289" y="2031277"/>
            <a:ext cx="1019848" cy="634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Starved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07777CF-A66C-0835-4CDD-ADE177442570}"/>
              </a:ext>
            </a:extLst>
          </p:cNvPr>
          <p:cNvGrpSpPr/>
          <p:nvPr/>
        </p:nvGrpSpPr>
        <p:grpSpPr>
          <a:xfrm>
            <a:off x="3798338" y="3088272"/>
            <a:ext cx="853748" cy="508362"/>
            <a:chOff x="3798338" y="3088272"/>
            <a:chExt cx="853748" cy="508362"/>
          </a:xfrm>
        </p:grpSpPr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58C045FB-DD19-2D18-062C-FCD63EA9EC5E}"/>
                </a:ext>
              </a:extLst>
            </p:cNvPr>
            <p:cNvSpPr/>
            <p:nvPr/>
          </p:nvSpPr>
          <p:spPr>
            <a:xfrm>
              <a:off x="3798338" y="3088272"/>
              <a:ext cx="853748" cy="50836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/>
                <a:t>Wait for relevant clearance signal</a:t>
              </a:r>
            </a:p>
          </p:txBody>
        </p:sp>
        <p:sp>
          <p:nvSpPr>
            <p:cNvPr id="26" name="Lightning Bolt 25">
              <a:extLst>
                <a:ext uri="{FF2B5EF4-FFF2-40B4-BE49-F238E27FC236}">
                  <a16:creationId xmlns:a16="http://schemas.microsoft.com/office/drawing/2014/main" id="{721A2D3F-2BFD-5ADB-7271-18E30E643217}"/>
                </a:ext>
              </a:extLst>
            </p:cNvPr>
            <p:cNvSpPr/>
            <p:nvPr/>
          </p:nvSpPr>
          <p:spPr>
            <a:xfrm>
              <a:off x="3865239" y="3280692"/>
              <a:ext cx="243840" cy="273933"/>
            </a:xfrm>
            <a:prstGeom prst="lightningBol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EED787E-C040-9922-E0E9-40F754D623DB}"/>
              </a:ext>
            </a:extLst>
          </p:cNvPr>
          <p:cNvSpPr/>
          <p:nvPr/>
        </p:nvSpPr>
        <p:spPr>
          <a:xfrm>
            <a:off x="4109079" y="2695670"/>
            <a:ext cx="232267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Y</a:t>
            </a:r>
          </a:p>
        </p:txBody>
      </p:sp>
      <p:sp>
        <p:nvSpPr>
          <p:cNvPr id="32" name="Flowchart: Or 31">
            <a:extLst>
              <a:ext uri="{FF2B5EF4-FFF2-40B4-BE49-F238E27FC236}">
                <a16:creationId xmlns:a16="http://schemas.microsoft.com/office/drawing/2014/main" id="{D8AED1B4-93FB-0C00-30F9-5655740AA76E}"/>
              </a:ext>
            </a:extLst>
          </p:cNvPr>
          <p:cNvSpPr/>
          <p:nvPr/>
        </p:nvSpPr>
        <p:spPr>
          <a:xfrm>
            <a:off x="5033141" y="2053544"/>
            <a:ext cx="693547" cy="571422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Delay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8CE2BA-EAEB-A3EE-4146-68FDF9ABFF17}"/>
              </a:ext>
            </a:extLst>
          </p:cNvPr>
          <p:cNvGrpSpPr/>
          <p:nvPr/>
        </p:nvGrpSpPr>
        <p:grpSpPr>
          <a:xfrm>
            <a:off x="2580512" y="2093542"/>
            <a:ext cx="988731" cy="504600"/>
            <a:chOff x="2648907" y="3270440"/>
            <a:chExt cx="988731" cy="504600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01F2ABAD-9BD4-D852-361B-C31FE0BAD2EE}"/>
                </a:ext>
              </a:extLst>
            </p:cNvPr>
            <p:cNvSpPr/>
            <p:nvPr/>
          </p:nvSpPr>
          <p:spPr>
            <a:xfrm>
              <a:off x="2783890" y="3270440"/>
              <a:ext cx="853748" cy="5046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/>
                <a:t>Stockpile  access</a:t>
              </a: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101F53E-141E-74E3-6453-0E2A7A724512}"/>
                </a:ext>
              </a:extLst>
            </p:cNvPr>
            <p:cNvSpPr/>
            <p:nvPr/>
          </p:nvSpPr>
          <p:spPr>
            <a:xfrm>
              <a:off x="2648907" y="3471617"/>
              <a:ext cx="269966" cy="300747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3ABCD22-B4F3-FF16-CD8B-82E4BCB1BC1A}"/>
              </a:ext>
            </a:extLst>
          </p:cNvPr>
          <p:cNvSpPr/>
          <p:nvPr/>
        </p:nvSpPr>
        <p:spPr>
          <a:xfrm>
            <a:off x="1128565" y="2209490"/>
            <a:ext cx="232267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1F5A52-5528-9F09-6661-F8DF63CFB9C9}"/>
              </a:ext>
            </a:extLst>
          </p:cNvPr>
          <p:cNvSpPr/>
          <p:nvPr/>
        </p:nvSpPr>
        <p:spPr>
          <a:xfrm>
            <a:off x="2426656" y="2210189"/>
            <a:ext cx="232267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607F32-DCA1-5A1F-9A19-C0C9E0CB244F}"/>
              </a:ext>
            </a:extLst>
          </p:cNvPr>
          <p:cNvSpPr/>
          <p:nvPr/>
        </p:nvSpPr>
        <p:spPr>
          <a:xfrm>
            <a:off x="3536919" y="2231076"/>
            <a:ext cx="232267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c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3408122-C9CE-5E0E-05B6-04BE03D562A2}"/>
              </a:ext>
            </a:extLst>
          </p:cNvPr>
          <p:cNvCxnSpPr>
            <a:stCxn id="30" idx="1"/>
            <a:endCxn id="25" idx="4"/>
          </p:cNvCxnSpPr>
          <p:nvPr/>
        </p:nvCxnSpPr>
        <p:spPr>
          <a:xfrm rot="10800000">
            <a:off x="2850479" y="2595466"/>
            <a:ext cx="1258601" cy="21497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AC53D80-E16A-BFC3-EB91-41C1469EE983}"/>
              </a:ext>
            </a:extLst>
          </p:cNvPr>
          <p:cNvCxnSpPr>
            <a:stCxn id="30" idx="1"/>
            <a:endCxn id="9" idx="3"/>
          </p:cNvCxnSpPr>
          <p:nvPr/>
        </p:nvCxnSpPr>
        <p:spPr>
          <a:xfrm rot="10800000">
            <a:off x="1561927" y="2598142"/>
            <a:ext cx="2547153" cy="21229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B0409-6187-A0B7-031B-B99156020AD7}"/>
              </a:ext>
            </a:extLst>
          </p:cNvPr>
          <p:cNvSpPr/>
          <p:nvPr/>
        </p:nvSpPr>
        <p:spPr>
          <a:xfrm>
            <a:off x="4730742" y="2231076"/>
            <a:ext cx="284224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N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779CB8D3-30A3-F8A0-D09B-CA2E913B929E}"/>
              </a:ext>
            </a:extLst>
          </p:cNvPr>
          <p:cNvSpPr/>
          <p:nvPr/>
        </p:nvSpPr>
        <p:spPr>
          <a:xfrm>
            <a:off x="6004645" y="1990166"/>
            <a:ext cx="1019848" cy="634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Last Block in </a:t>
            </a:r>
            <a:r>
              <a:rPr lang="en-AU" sz="800" dirty="0" err="1"/>
              <a:t>trj</a:t>
            </a:r>
            <a:endParaRPr lang="en-AU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91A46B-C7E6-BFA5-EC18-57EE19910200}"/>
              </a:ext>
            </a:extLst>
          </p:cNvPr>
          <p:cNvSpPr/>
          <p:nvPr/>
        </p:nvSpPr>
        <p:spPr>
          <a:xfrm>
            <a:off x="7020060" y="2192641"/>
            <a:ext cx="232267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AA0FA6-64F7-0574-2BC9-8EB2486548E7}"/>
              </a:ext>
            </a:extLst>
          </p:cNvPr>
          <p:cNvSpPr/>
          <p:nvPr/>
        </p:nvSpPr>
        <p:spPr>
          <a:xfrm>
            <a:off x="6398435" y="2611817"/>
            <a:ext cx="232267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95AA91-97CD-7960-6F5D-C2F50EB4D702}"/>
              </a:ext>
            </a:extLst>
          </p:cNvPr>
          <p:cNvSpPr/>
          <p:nvPr/>
        </p:nvSpPr>
        <p:spPr>
          <a:xfrm>
            <a:off x="6214086" y="2886777"/>
            <a:ext cx="626059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err="1"/>
              <a:t>NextBlock</a:t>
            </a:r>
            <a:r>
              <a:rPr lang="en-AU" sz="800" dirty="0"/>
              <a:t>=block+1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9CA611-BF75-8345-E77B-ED1ED4B806A5}"/>
              </a:ext>
            </a:extLst>
          </p:cNvPr>
          <p:cNvSpPr/>
          <p:nvPr/>
        </p:nvSpPr>
        <p:spPr>
          <a:xfrm>
            <a:off x="7302450" y="2209093"/>
            <a:ext cx="626059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err="1"/>
              <a:t>NextBlock</a:t>
            </a:r>
            <a:r>
              <a:rPr lang="en-AU" sz="800" dirty="0"/>
              <a:t>=2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3359C8-D72A-34A7-0693-7F028536134C}"/>
              </a:ext>
            </a:extLst>
          </p:cNvPr>
          <p:cNvSpPr/>
          <p:nvPr/>
        </p:nvSpPr>
        <p:spPr>
          <a:xfrm>
            <a:off x="7990964" y="2188576"/>
            <a:ext cx="232267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69DB693-164F-2D66-F0E3-FA1DC07BC29E}"/>
              </a:ext>
            </a:extLst>
          </p:cNvPr>
          <p:cNvCxnSpPr>
            <a:stCxn id="48" idx="3"/>
            <a:endCxn id="50" idx="2"/>
          </p:cNvCxnSpPr>
          <p:nvPr/>
        </p:nvCxnSpPr>
        <p:spPr>
          <a:xfrm flipV="1">
            <a:off x="6840145" y="2418107"/>
            <a:ext cx="1266953" cy="583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85FBF7D-3DA4-3584-0F26-FE5A042308C1}"/>
              </a:ext>
            </a:extLst>
          </p:cNvPr>
          <p:cNvCxnSpPr>
            <a:stCxn id="50" idx="0"/>
          </p:cNvCxnSpPr>
          <p:nvPr/>
        </p:nvCxnSpPr>
        <p:spPr>
          <a:xfrm rot="16200000" flipV="1">
            <a:off x="6349172" y="430649"/>
            <a:ext cx="460538" cy="305531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DFD82F9-2D59-DEB0-1F11-B9C2484E9777}"/>
              </a:ext>
            </a:extLst>
          </p:cNvPr>
          <p:cNvCxnSpPr>
            <a:cxnSpLocks/>
            <a:endCxn id="21" idx="4"/>
          </p:cNvCxnSpPr>
          <p:nvPr/>
        </p:nvCxnSpPr>
        <p:spPr>
          <a:xfrm rot="10800000" flipV="1">
            <a:off x="2841646" y="1734724"/>
            <a:ext cx="3002051" cy="35881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EB06A21D-4C27-AAED-2622-163839ACD89D}"/>
              </a:ext>
            </a:extLst>
          </p:cNvPr>
          <p:cNvSpPr/>
          <p:nvPr/>
        </p:nvSpPr>
        <p:spPr>
          <a:xfrm>
            <a:off x="8242448" y="1990166"/>
            <a:ext cx="1019848" cy="634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BD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EF98DA2-4FF1-560E-A0A8-ABF638184E0C}"/>
              </a:ext>
            </a:extLst>
          </p:cNvPr>
          <p:cNvSpPr/>
          <p:nvPr/>
        </p:nvSpPr>
        <p:spPr>
          <a:xfrm>
            <a:off x="8617023" y="2625218"/>
            <a:ext cx="232267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Y</a:t>
            </a:r>
          </a:p>
        </p:txBody>
      </p:sp>
      <p:sp>
        <p:nvSpPr>
          <p:cNvPr id="60" name="Flowchart: Or 59">
            <a:extLst>
              <a:ext uri="{FF2B5EF4-FFF2-40B4-BE49-F238E27FC236}">
                <a16:creationId xmlns:a16="http://schemas.microsoft.com/office/drawing/2014/main" id="{E93B97ED-1B9C-E512-BEDC-593FD02A1228}"/>
              </a:ext>
            </a:extLst>
          </p:cNvPr>
          <p:cNvSpPr/>
          <p:nvPr/>
        </p:nvSpPr>
        <p:spPr>
          <a:xfrm>
            <a:off x="8414425" y="2994981"/>
            <a:ext cx="693547" cy="571422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Delay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C1D1AA9-6DFA-2D6A-4EE7-BA4B57E4094B}"/>
              </a:ext>
            </a:extLst>
          </p:cNvPr>
          <p:cNvSpPr/>
          <p:nvPr/>
        </p:nvSpPr>
        <p:spPr>
          <a:xfrm>
            <a:off x="5741105" y="2218459"/>
            <a:ext cx="232267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c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82A9DD2-60BE-A6C0-67E9-473DCD602F00}"/>
              </a:ext>
            </a:extLst>
          </p:cNvPr>
          <p:cNvCxnSpPr>
            <a:cxnSpLocks/>
            <a:stCxn id="61" idx="0"/>
          </p:cNvCxnSpPr>
          <p:nvPr/>
        </p:nvCxnSpPr>
        <p:spPr>
          <a:xfrm rot="16200000" flipV="1">
            <a:off x="3744098" y="105318"/>
            <a:ext cx="389623" cy="383666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91FFD40-50CB-A9C2-0277-D20D95D37250}"/>
              </a:ext>
            </a:extLst>
          </p:cNvPr>
          <p:cNvCxnSpPr>
            <a:cxnSpLocks/>
            <a:endCxn id="12" idx="4"/>
          </p:cNvCxnSpPr>
          <p:nvPr/>
        </p:nvCxnSpPr>
        <p:spPr>
          <a:xfrm rot="10800000" flipV="1">
            <a:off x="1688077" y="1816794"/>
            <a:ext cx="806799" cy="27942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D214569-3DDB-B718-4278-2AB05ED9D48D}"/>
              </a:ext>
            </a:extLst>
          </p:cNvPr>
          <p:cNvSpPr/>
          <p:nvPr/>
        </p:nvSpPr>
        <p:spPr>
          <a:xfrm>
            <a:off x="9262713" y="2194376"/>
            <a:ext cx="232267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01F2E3-C450-5B09-59E3-E5E7A83C22D6}"/>
              </a:ext>
            </a:extLst>
          </p:cNvPr>
          <p:cNvSpPr/>
          <p:nvPr/>
        </p:nvSpPr>
        <p:spPr>
          <a:xfrm>
            <a:off x="9693665" y="2179953"/>
            <a:ext cx="232267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c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433EC10-4674-707D-1150-98E8799CB091}"/>
              </a:ext>
            </a:extLst>
          </p:cNvPr>
          <p:cNvCxnSpPr>
            <a:cxnSpLocks/>
            <a:stCxn id="60" idx="6"/>
            <a:endCxn id="72" idx="2"/>
          </p:cNvCxnSpPr>
          <p:nvPr/>
        </p:nvCxnSpPr>
        <p:spPr>
          <a:xfrm flipV="1">
            <a:off x="9107972" y="2409484"/>
            <a:ext cx="701827" cy="871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>
            <a:extLst>
              <a:ext uri="{FF2B5EF4-FFF2-40B4-BE49-F238E27FC236}">
                <a16:creationId xmlns:a16="http://schemas.microsoft.com/office/drawing/2014/main" id="{A35022A5-B0D4-0B98-023D-2079FF93E6A2}"/>
              </a:ext>
            </a:extLst>
          </p:cNvPr>
          <p:cNvSpPr/>
          <p:nvPr/>
        </p:nvSpPr>
        <p:spPr>
          <a:xfrm>
            <a:off x="9952922" y="1964786"/>
            <a:ext cx="1019848" cy="634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Free secondary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B4DDDA9-A7C4-55F4-6AE5-513547BDB102}"/>
              </a:ext>
            </a:extLst>
          </p:cNvPr>
          <p:cNvSpPr/>
          <p:nvPr/>
        </p:nvSpPr>
        <p:spPr>
          <a:xfrm>
            <a:off x="10972770" y="2167261"/>
            <a:ext cx="232267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Y</a:t>
            </a:r>
          </a:p>
        </p:txBody>
      </p:sp>
      <p:sp>
        <p:nvSpPr>
          <p:cNvPr id="78" name="Lightning Bolt 77">
            <a:extLst>
              <a:ext uri="{FF2B5EF4-FFF2-40B4-BE49-F238E27FC236}">
                <a16:creationId xmlns:a16="http://schemas.microsoft.com/office/drawing/2014/main" id="{0E36F3F4-B383-6AC3-5833-351B5D7686C2}"/>
              </a:ext>
            </a:extLst>
          </p:cNvPr>
          <p:cNvSpPr/>
          <p:nvPr/>
        </p:nvSpPr>
        <p:spPr>
          <a:xfrm>
            <a:off x="11299985" y="2128732"/>
            <a:ext cx="208307" cy="21558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6BE109-9AFE-AF2F-9BCF-0FA8A9419ABA}"/>
              </a:ext>
            </a:extLst>
          </p:cNvPr>
          <p:cNvSpPr/>
          <p:nvPr/>
        </p:nvSpPr>
        <p:spPr>
          <a:xfrm>
            <a:off x="11695415" y="2140211"/>
            <a:ext cx="232267" cy="22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c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D6A5577-0214-E461-6831-805BCD9A8C4D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3452033" y="114185"/>
            <a:ext cx="1595679" cy="7357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989412A-F80B-5D01-5C18-C95566745C47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928508" y="2369742"/>
            <a:ext cx="3883041" cy="2220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70880B0-C5E8-A7A4-3DCA-9406E000D4F0}"/>
              </a:ext>
            </a:extLst>
          </p:cNvPr>
          <p:cNvCxnSpPr>
            <a:stCxn id="76" idx="2"/>
            <a:endCxn id="79" idx="2"/>
          </p:cNvCxnSpPr>
          <p:nvPr/>
        </p:nvCxnSpPr>
        <p:spPr>
          <a:xfrm rot="5400000" flipH="1" flipV="1">
            <a:off x="11022434" y="1810153"/>
            <a:ext cx="229526" cy="1348703"/>
          </a:xfrm>
          <a:prstGeom prst="bentConnector3">
            <a:avLst>
              <a:gd name="adj1" fmla="val -99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9828EE8-8100-9619-3620-DD21D3BFD045}"/>
              </a:ext>
            </a:extLst>
          </p:cNvPr>
          <p:cNvCxnSpPr>
            <a:cxnSpLocks/>
            <a:stCxn id="24" idx="1"/>
          </p:cNvCxnSpPr>
          <p:nvPr/>
        </p:nvCxnSpPr>
        <p:spPr>
          <a:xfrm rot="16200000" flipH="1">
            <a:off x="8070180" y="51450"/>
            <a:ext cx="196187" cy="7286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itle 92">
            <a:extLst>
              <a:ext uri="{FF2B5EF4-FFF2-40B4-BE49-F238E27FC236}">
                <a16:creationId xmlns:a16="http://schemas.microsoft.com/office/drawing/2014/main" id="{499AD194-32B1-5D4A-41F2-491C9E90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47"/>
            <a:ext cx="10515600" cy="1325563"/>
          </a:xfrm>
        </p:spPr>
        <p:txBody>
          <a:bodyPr/>
          <a:lstStyle/>
          <a:p>
            <a:r>
              <a:rPr lang="en-AU" dirty="0" err="1"/>
              <a:t>delay_with_single_stock_movement</a:t>
            </a:r>
            <a:endParaRPr lang="en-AU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7AD9337-D0EC-FFA3-8E53-90BC5C1D70E6}"/>
              </a:ext>
            </a:extLst>
          </p:cNvPr>
          <p:cNvCxnSpPr>
            <a:stCxn id="77" idx="3"/>
            <a:endCxn id="78" idx="3"/>
          </p:cNvCxnSpPr>
          <p:nvPr/>
        </p:nvCxnSpPr>
        <p:spPr>
          <a:xfrm flipV="1">
            <a:off x="11205037" y="2277595"/>
            <a:ext cx="191502" cy="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B383C4A-0109-DE8D-87D3-0AAC7E0551D9}"/>
              </a:ext>
            </a:extLst>
          </p:cNvPr>
          <p:cNvCxnSpPr/>
          <p:nvPr/>
        </p:nvCxnSpPr>
        <p:spPr>
          <a:xfrm flipV="1">
            <a:off x="11532252" y="2252760"/>
            <a:ext cx="191502" cy="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0041A2-57C1-9805-ACFC-2E810906871C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1042432" y="2324256"/>
            <a:ext cx="86133" cy="2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FFD04BA-25DC-D4C5-85D2-C68A4C2DE12B}"/>
              </a:ext>
            </a:extLst>
          </p:cNvPr>
          <p:cNvCxnSpPr>
            <a:stCxn id="27" idx="3"/>
            <a:endCxn id="9" idx="0"/>
          </p:cNvCxnSpPr>
          <p:nvPr/>
        </p:nvCxnSpPr>
        <p:spPr>
          <a:xfrm flipV="1">
            <a:off x="1360832" y="2297395"/>
            <a:ext cx="201094" cy="2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2927115-B623-EB1F-7176-C6D3D6726E97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71236" y="2665759"/>
            <a:ext cx="0" cy="9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0261CDA-9732-361A-F174-51C3C0D3D416}"/>
              </a:ext>
            </a:extLst>
          </p:cNvPr>
          <p:cNvSpPr/>
          <p:nvPr/>
        </p:nvSpPr>
        <p:spPr>
          <a:xfrm>
            <a:off x="100040" y="1384813"/>
            <a:ext cx="942391" cy="330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/>
              <a:t>Previous block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C883A38-D2A3-3242-8371-495417D0B77A}"/>
              </a:ext>
            </a:extLst>
          </p:cNvPr>
          <p:cNvCxnSpPr>
            <a:stCxn id="106" idx="4"/>
            <a:endCxn id="4" idx="0"/>
          </p:cNvCxnSpPr>
          <p:nvPr/>
        </p:nvCxnSpPr>
        <p:spPr>
          <a:xfrm>
            <a:off x="571236" y="1715160"/>
            <a:ext cx="0" cy="31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F12EEA1-FB92-743A-E67F-53809FE0F5A4}"/>
              </a:ext>
            </a:extLst>
          </p:cNvPr>
          <p:cNvSpPr txBox="1"/>
          <p:nvPr/>
        </p:nvSpPr>
        <p:spPr>
          <a:xfrm>
            <a:off x="11099053" y="1318452"/>
            <a:ext cx="7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/>
              <a:t>Send relevant clearance signal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7597F33-BD4C-D2BA-DEDE-243949AAEED9}"/>
              </a:ext>
            </a:extLst>
          </p:cNvPr>
          <p:cNvSpPr txBox="1"/>
          <p:nvPr/>
        </p:nvSpPr>
        <p:spPr>
          <a:xfrm>
            <a:off x="5379914" y="5070986"/>
            <a:ext cx="2611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/>
              <a:t>Stockpile signal</a:t>
            </a:r>
          </a:p>
          <a:p>
            <a:r>
              <a:rPr lang="en-AU" sz="900" dirty="0"/>
              <a:t>“stock_removed_from_”,</a:t>
            </a:r>
            <a:r>
              <a:rPr lang="en-AU" sz="900" dirty="0" err="1"/>
              <a:t>stockpilename</a:t>
            </a:r>
            <a:r>
              <a:rPr lang="en-AU" sz="900" dirty="0"/>
              <a:t>,”_signal“</a:t>
            </a:r>
          </a:p>
          <a:p>
            <a:r>
              <a:rPr lang="en-AU" sz="900" dirty="0"/>
              <a:t>“stock_added_to_”,</a:t>
            </a:r>
            <a:r>
              <a:rPr lang="en-AU" sz="900" dirty="0" err="1"/>
              <a:t>stockpilename</a:t>
            </a:r>
            <a:r>
              <a:rPr lang="en-AU" sz="900" dirty="0"/>
              <a:t>,”_signal”</a:t>
            </a:r>
          </a:p>
        </p:txBody>
      </p:sp>
    </p:spTree>
    <p:extLst>
      <p:ext uri="{BB962C8B-B14F-4D97-AF65-F5344CB8AC3E}">
        <p14:creationId xmlns:p14="http://schemas.microsoft.com/office/powerpoint/2010/main" val="271676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B6E836-9931-3FFA-D011-18F1F0BD7B89}"/>
              </a:ext>
            </a:extLst>
          </p:cNvPr>
          <p:cNvSpPr/>
          <p:nvPr/>
        </p:nvSpPr>
        <p:spPr>
          <a:xfrm>
            <a:off x="2146041" y="550506"/>
            <a:ext cx="755779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0AF0A-11A2-8187-5B51-8E0BDC594362}"/>
              </a:ext>
            </a:extLst>
          </p:cNvPr>
          <p:cNvSpPr/>
          <p:nvPr/>
        </p:nvSpPr>
        <p:spPr>
          <a:xfrm>
            <a:off x="1847460" y="1486677"/>
            <a:ext cx="1352939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bogger_Get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3D35C0-4B42-DC85-F156-E6D421A424B1}"/>
              </a:ext>
            </a:extLst>
          </p:cNvPr>
          <p:cNvSpPr/>
          <p:nvPr/>
        </p:nvSpPr>
        <p:spPr>
          <a:xfrm>
            <a:off x="1744822" y="2422849"/>
            <a:ext cx="1558213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bogger_Tram_loaded</a:t>
            </a:r>
            <a:endParaRPr lang="en-AU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A6934B5-9E7C-4AA1-5034-7FE1B5F367B6}"/>
              </a:ext>
            </a:extLst>
          </p:cNvPr>
          <p:cNvSpPr/>
          <p:nvPr/>
        </p:nvSpPr>
        <p:spPr>
          <a:xfrm>
            <a:off x="1693504" y="3987282"/>
            <a:ext cx="1660849" cy="8770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Load Truck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836CAB-D163-CA61-0435-B8A11A33475B}"/>
              </a:ext>
            </a:extLst>
          </p:cNvPr>
          <p:cNvCxnSpPr>
            <a:cxnSpLocks/>
            <a:stCxn id="7" idx="5"/>
            <a:endCxn id="25" idx="1"/>
          </p:cNvCxnSpPr>
          <p:nvPr/>
        </p:nvCxnSpPr>
        <p:spPr>
          <a:xfrm>
            <a:off x="2939141" y="4425821"/>
            <a:ext cx="1674847" cy="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2ECDC5-D31A-F3D9-33E5-62BE14BA63B5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 flipH="1">
            <a:off x="2523928" y="4864360"/>
            <a:ext cx="1" cy="41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D35F0BF-850E-DD73-9CF3-5EC8FD2B3C78}"/>
              </a:ext>
            </a:extLst>
          </p:cNvPr>
          <p:cNvSpPr/>
          <p:nvPr/>
        </p:nvSpPr>
        <p:spPr>
          <a:xfrm>
            <a:off x="1744822" y="3206622"/>
            <a:ext cx="1558213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bogger_Put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1E38F-A2D1-99EC-4278-801EE4273B59}"/>
              </a:ext>
            </a:extLst>
          </p:cNvPr>
          <p:cNvSpPr/>
          <p:nvPr/>
        </p:nvSpPr>
        <p:spPr>
          <a:xfrm>
            <a:off x="1744821" y="5281126"/>
            <a:ext cx="1558213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bogger_Tram_Empty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008D06-96E3-5314-F64E-F3A88D78EE7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119673" y="5570375"/>
            <a:ext cx="625148" cy="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087BAB-9B13-B827-6D44-C450C6C83C57}"/>
              </a:ext>
            </a:extLst>
          </p:cNvPr>
          <p:cNvCxnSpPr>
            <a:cxnSpLocks/>
          </p:cNvCxnSpPr>
          <p:nvPr/>
        </p:nvCxnSpPr>
        <p:spPr>
          <a:xfrm flipV="1">
            <a:off x="1119673" y="839755"/>
            <a:ext cx="0" cy="466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B818DA-E788-1399-EC25-967DA536478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19673" y="839755"/>
            <a:ext cx="1026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DB48323-9346-71CC-EAA6-A7206B92BD8E}"/>
              </a:ext>
            </a:extLst>
          </p:cNvPr>
          <p:cNvSpPr/>
          <p:nvPr/>
        </p:nvSpPr>
        <p:spPr>
          <a:xfrm>
            <a:off x="4613988" y="4282755"/>
            <a:ext cx="2150706" cy="28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Bogger_Load_Truck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711979-A5A8-36A5-93AE-9803ECA22629}"/>
              </a:ext>
            </a:extLst>
          </p:cNvPr>
          <p:cNvCxnSpPr>
            <a:stCxn id="25" idx="0"/>
          </p:cNvCxnSpPr>
          <p:nvPr/>
        </p:nvCxnSpPr>
        <p:spPr>
          <a:xfrm flipV="1">
            <a:off x="5689341" y="3988840"/>
            <a:ext cx="0" cy="29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640527-A176-0692-3266-1F9DE138D7D9}"/>
              </a:ext>
            </a:extLst>
          </p:cNvPr>
          <p:cNvCxnSpPr>
            <a:stCxn id="15" idx="2"/>
            <a:endCxn id="7" idx="0"/>
          </p:cNvCxnSpPr>
          <p:nvPr/>
        </p:nvCxnSpPr>
        <p:spPr>
          <a:xfrm>
            <a:off x="2523929" y="3785120"/>
            <a:ext cx="0" cy="20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26A263-249D-24E1-E075-7AC6B26903D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523929" y="3987282"/>
            <a:ext cx="316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0354DB-39C2-7E71-E158-440040FE4BC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523930" y="1129004"/>
            <a:ext cx="1" cy="35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BCF0E5-597F-2E2F-E9B8-2E93641326A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523929" y="2065175"/>
            <a:ext cx="1" cy="35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17FE77-7C48-9B9E-D112-A141B6EF8DE1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2523929" y="3001347"/>
            <a:ext cx="0" cy="20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0BAA4D8-03E6-7650-0ED3-EF9EE4DB8B59}"/>
              </a:ext>
            </a:extLst>
          </p:cNvPr>
          <p:cNvSpPr/>
          <p:nvPr/>
        </p:nvSpPr>
        <p:spPr>
          <a:xfrm>
            <a:off x="9354721" y="601827"/>
            <a:ext cx="755779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Init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FC80C9-28F5-F476-F4B9-641F6E7A3134}"/>
              </a:ext>
            </a:extLst>
          </p:cNvPr>
          <p:cNvSpPr/>
          <p:nvPr/>
        </p:nvSpPr>
        <p:spPr>
          <a:xfrm>
            <a:off x="9003269" y="1430694"/>
            <a:ext cx="1458684" cy="724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Delay_between_signals</a:t>
            </a:r>
            <a:endParaRPr lang="en-AU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798A2C-4D7B-8220-91E8-17546AB417AC}"/>
              </a:ext>
            </a:extLst>
          </p:cNvPr>
          <p:cNvSpPr/>
          <p:nvPr/>
        </p:nvSpPr>
        <p:spPr>
          <a:xfrm>
            <a:off x="8961280" y="2422849"/>
            <a:ext cx="1558213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truck_Tram_loaded</a:t>
            </a:r>
            <a:endParaRPr lang="en-AU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80D0E30-F9E7-4917-B0BE-4B780BFFF630}"/>
              </a:ext>
            </a:extLst>
          </p:cNvPr>
          <p:cNvSpPr/>
          <p:nvPr/>
        </p:nvSpPr>
        <p:spPr>
          <a:xfrm>
            <a:off x="8961280" y="3206622"/>
            <a:ext cx="1558213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truck_Put</a:t>
            </a:r>
            <a:endParaRPr lang="en-AU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B29E09-5226-EA47-047F-A52FBAB58D61}"/>
              </a:ext>
            </a:extLst>
          </p:cNvPr>
          <p:cNvSpPr/>
          <p:nvPr/>
        </p:nvSpPr>
        <p:spPr>
          <a:xfrm>
            <a:off x="8961280" y="4024604"/>
            <a:ext cx="1558213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truck_Tram_Empty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77B9942-3765-04B9-07FB-72B12CFC7F69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740387" y="3785120"/>
            <a:ext cx="0" cy="20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C65C2F-0858-562B-71EF-752A6383E399}"/>
              </a:ext>
            </a:extLst>
          </p:cNvPr>
          <p:cNvCxnSpPr>
            <a:stCxn id="63" idx="2"/>
            <a:endCxn id="66" idx="0"/>
          </p:cNvCxnSpPr>
          <p:nvPr/>
        </p:nvCxnSpPr>
        <p:spPr>
          <a:xfrm>
            <a:off x="9740387" y="3001347"/>
            <a:ext cx="0" cy="20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5EBCA84-5B96-95D2-B887-879C681A7C93}"/>
              </a:ext>
            </a:extLst>
          </p:cNvPr>
          <p:cNvCxnSpPr>
            <a:stCxn id="67" idx="1"/>
          </p:cNvCxnSpPr>
          <p:nvPr/>
        </p:nvCxnSpPr>
        <p:spPr>
          <a:xfrm rot="10800000">
            <a:off x="7352522" y="2244013"/>
            <a:ext cx="1608758" cy="2069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6A1E363-4ADB-9E0A-E963-092BE17BB859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7317536" y="891076"/>
            <a:ext cx="2037185" cy="1421362"/>
          </a:xfrm>
          <a:prstGeom prst="bentConnector3">
            <a:avLst>
              <a:gd name="adj1" fmla="val 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2DA1529-C9FB-D498-EA70-9301761418F5}"/>
              </a:ext>
            </a:extLst>
          </p:cNvPr>
          <p:cNvCxnSpPr>
            <a:stCxn id="56" idx="2"/>
            <a:endCxn id="62" idx="0"/>
          </p:cNvCxnSpPr>
          <p:nvPr/>
        </p:nvCxnSpPr>
        <p:spPr>
          <a:xfrm>
            <a:off x="9732611" y="1180325"/>
            <a:ext cx="0" cy="25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7AD4A5-451B-BC4E-FF28-EA2CE21FECB6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>
            <a:off x="9732611" y="2155372"/>
            <a:ext cx="7776" cy="26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18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3A9D-DCD0-623E-E6B4-B6F8298C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863"/>
          </a:xfrm>
        </p:spPr>
        <p:txBody>
          <a:bodyPr>
            <a:normAutofit/>
          </a:bodyPr>
          <a:lstStyle/>
          <a:p>
            <a:r>
              <a:rPr lang="en-AU" dirty="0"/>
              <a:t>Special truck load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A62DA3-6377-B02D-ECC7-B215CC52FD81}"/>
              </a:ext>
            </a:extLst>
          </p:cNvPr>
          <p:cNvSpPr/>
          <p:nvPr/>
        </p:nvSpPr>
        <p:spPr>
          <a:xfrm>
            <a:off x="1054358" y="1424761"/>
            <a:ext cx="1716833" cy="81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Claim access to stockpile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607CD-DF16-743E-5FAC-130B11CE8D81}"/>
              </a:ext>
            </a:extLst>
          </p:cNvPr>
          <p:cNvSpPr/>
          <p:nvPr/>
        </p:nvSpPr>
        <p:spPr>
          <a:xfrm>
            <a:off x="1054358" y="2251788"/>
            <a:ext cx="1716833" cy="81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Inc truck wait </a:t>
            </a:r>
            <a:r>
              <a:rPr lang="en-AU" dirty="0" err="1"/>
              <a:t>att</a:t>
            </a:r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9378E2-4BC2-91D7-119A-4B26BCA6697A}"/>
              </a:ext>
            </a:extLst>
          </p:cNvPr>
          <p:cNvGrpSpPr/>
          <p:nvPr/>
        </p:nvGrpSpPr>
        <p:grpSpPr>
          <a:xfrm>
            <a:off x="1485900" y="3985728"/>
            <a:ext cx="853748" cy="508362"/>
            <a:chOff x="3798338" y="3088272"/>
            <a:chExt cx="853748" cy="508362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AEAE1C95-4B3D-24CA-B3CF-0F9043F36876}"/>
                </a:ext>
              </a:extLst>
            </p:cNvPr>
            <p:cNvSpPr/>
            <p:nvPr/>
          </p:nvSpPr>
          <p:spPr>
            <a:xfrm>
              <a:off x="3798338" y="3088272"/>
              <a:ext cx="853748" cy="50836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/>
                <a:t>Wait for relevant clearance signal</a:t>
              </a:r>
            </a:p>
          </p:txBody>
        </p:sp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9BF2BEE9-68C0-3A91-D806-802882FD9C57}"/>
                </a:ext>
              </a:extLst>
            </p:cNvPr>
            <p:cNvSpPr/>
            <p:nvPr/>
          </p:nvSpPr>
          <p:spPr>
            <a:xfrm>
              <a:off x="3865239" y="3280692"/>
              <a:ext cx="243840" cy="273933"/>
            </a:xfrm>
            <a:prstGeom prst="lightningBol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49EB75-D74C-E139-2274-056F30FBC0D6}"/>
              </a:ext>
            </a:extLst>
          </p:cNvPr>
          <p:cNvGrpSpPr/>
          <p:nvPr/>
        </p:nvGrpSpPr>
        <p:grpSpPr>
          <a:xfrm>
            <a:off x="1485900" y="4838673"/>
            <a:ext cx="853748" cy="508362"/>
            <a:chOff x="3798338" y="3088272"/>
            <a:chExt cx="853748" cy="508362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AF249DEB-3D4F-6A24-7975-4E48D6AA82A9}"/>
                </a:ext>
              </a:extLst>
            </p:cNvPr>
            <p:cNvSpPr/>
            <p:nvPr/>
          </p:nvSpPr>
          <p:spPr>
            <a:xfrm>
              <a:off x="3798338" y="3088272"/>
              <a:ext cx="853748" cy="50836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/>
                <a:t>Wait for relevant clearance signal</a:t>
              </a:r>
            </a:p>
          </p:txBody>
        </p:sp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C2D0F8E3-D43D-E96C-072A-0FBF7EF0AC11}"/>
                </a:ext>
              </a:extLst>
            </p:cNvPr>
            <p:cNvSpPr/>
            <p:nvPr/>
          </p:nvSpPr>
          <p:spPr>
            <a:xfrm>
              <a:off x="3865239" y="3280692"/>
              <a:ext cx="243840" cy="273933"/>
            </a:xfrm>
            <a:prstGeom prst="lightningBol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43CEA-2377-5DB9-DE65-D8098A8E4135}"/>
              </a:ext>
            </a:extLst>
          </p:cNvPr>
          <p:cNvSpPr/>
          <p:nvPr/>
        </p:nvSpPr>
        <p:spPr>
          <a:xfrm>
            <a:off x="1054358" y="3085922"/>
            <a:ext cx="1716833" cy="81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Set clock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02D5E3-D8B3-3EC6-0414-3FE36DD94A85}"/>
              </a:ext>
            </a:extLst>
          </p:cNvPr>
          <p:cNvSpPr/>
          <p:nvPr/>
        </p:nvSpPr>
        <p:spPr>
          <a:xfrm>
            <a:off x="1054358" y="5562454"/>
            <a:ext cx="1716833" cy="81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Set clock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97851F-C579-52B2-DB43-7DCE81B2ECB5}"/>
              </a:ext>
            </a:extLst>
          </p:cNvPr>
          <p:cNvSpPr/>
          <p:nvPr/>
        </p:nvSpPr>
        <p:spPr>
          <a:xfrm>
            <a:off x="3091542" y="5562453"/>
            <a:ext cx="1716833" cy="81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 paperwork</a:t>
            </a:r>
          </a:p>
        </p:txBody>
      </p:sp>
    </p:spTree>
    <p:extLst>
      <p:ext uri="{BB962C8B-B14F-4D97-AF65-F5344CB8AC3E}">
        <p14:creationId xmlns:p14="http://schemas.microsoft.com/office/powerpoint/2010/main" val="244345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159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delay_with_single_stock_movement</vt:lpstr>
      <vt:lpstr>PowerPoint Presentation</vt:lpstr>
      <vt:lpstr>Special truck load block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Solomon</dc:creator>
  <cp:lastModifiedBy>Robert Solomon</cp:lastModifiedBy>
  <cp:revision>3</cp:revision>
  <dcterms:created xsi:type="dcterms:W3CDTF">2023-05-29T04:33:27Z</dcterms:created>
  <dcterms:modified xsi:type="dcterms:W3CDTF">2023-05-30T05:34:56Z</dcterms:modified>
</cp:coreProperties>
</file>