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C212-253E-FA82-AE55-FBA7F164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2C174-5A31-A509-D5B1-8198D5C3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FAA3-0B03-586B-A0EA-CA801A13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2B18-359A-2BD6-85F6-E1C0404B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6CFD-8FDA-FCA7-1841-FFC6A2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4418-D063-4063-70A4-02F32CC6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A9D9-CCF5-C747-6A5C-4F9547B8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5FC0-8A98-17D6-DE87-7333F2B0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04D8-361F-E8AD-3D77-219DAA7D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770E-607B-974B-7597-16DCB4AE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6D3B2-476E-2ECC-B52B-089B30FC2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DBE8-6C5E-F3F8-1433-2CC80FD4C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51B8-CC2A-97DB-9924-529F0EFC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B4DB-9609-2C58-FE23-A2D27D00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7B1B-9FC8-D05B-64BB-A04FF66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C384-E19F-0CC4-B04A-9FD8BAFB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2A65-AABB-D466-AE16-ACDBBC83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281C-9A8F-CB7C-4C48-7897196E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5A2B-358B-1FE4-B250-9B7763B6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5A49-30B9-7BC5-A163-13C741F3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5AC3-DABF-EA74-9FD2-AC408224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D31D-D3B5-4259-CD2E-06B660F9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2354-861A-EF78-39E1-A29DFE83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8B6-9F1E-14C4-57D3-4228FBEA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405A-E851-378D-A520-832EDC63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8758-BA95-7582-F4BE-8DBB3210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5350-52F9-8357-3CC8-C50432B3C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693F-9557-A28D-AB35-78926F7C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6194D-2281-589E-952E-16A94275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096BF-DBC6-FF55-8843-8EFFC4E8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3F25B-AB4C-AF49-AF83-E3F981A4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178-2334-A6DB-631B-4900F1E1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CB00-4D98-0855-2693-4BD38CAE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9D41-6821-6D10-D5F1-0E1D4364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4D876-737A-21DA-8459-F2AA65CE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2D168-EC9A-D3C7-E7E5-FF6314B0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4DB4-F333-BC4B-6693-A14834F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37847-5C1C-C392-32CA-4086F731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5B87F-2998-E4FE-4DF0-E78A7A6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CFC-1BDB-37B7-CB83-B01657B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7420C-AD04-6105-3752-02D609C2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FA41-37A9-49A7-7246-CA2C87DA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CB62E-65F4-2010-CE62-613A442B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E2103-E114-2169-1014-A7E3ECA5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7BDD1-852F-7439-4056-CC519BDB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E5DB-80CA-7634-5119-26F185E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38AE-8AD3-C286-9BBC-A3E49322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4490-8ECE-9545-E176-4C63F6AB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9FCA-779E-0FBB-4307-AFAFC75B9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94A86-DCA0-53DB-9045-69F3FC3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0CA1-32D1-2A6C-6E83-924EB51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E228D-1FE3-B4E9-FCEE-9B526A7A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D8BE-FDDF-A408-A9E1-E405EA19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6F3D-5E47-FF0D-DD4D-5459B1260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BE54E-6EB7-387E-BD9D-2D9F2EFF0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1D59D-C703-936E-5D3F-0586E208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53AC9-41C2-3802-873B-F36F9AF6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BBBB-C8FD-D0D5-FFE4-C7C8CF7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86B45-52BB-367D-9004-3A7A2829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43CA0-1C12-4D8B-55D7-E68B4CE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5332-C87D-5248-A07E-2E5352EFE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5D12-B7D0-4EBA-A5BE-2A7400F231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5E6F-C7B6-E528-60E5-749214AC9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CBAF-9F4C-F953-D26F-0E6B8C14E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CA95-3C37-490A-A5A5-0B6B42E4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067-69D7-0DF6-D539-CAD538075EE2}"/>
              </a:ext>
            </a:extLst>
          </p:cNvPr>
          <p:cNvSpPr/>
          <p:nvPr/>
        </p:nvSpPr>
        <p:spPr>
          <a:xfrm>
            <a:off x="1514214" y="510922"/>
            <a:ext cx="1759073" cy="1473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Stockpile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9B05D-1BF1-7E30-E680-13AEA9E93AF3}"/>
              </a:ext>
            </a:extLst>
          </p:cNvPr>
          <p:cNvSpPr/>
          <p:nvPr/>
        </p:nvSpPr>
        <p:spPr>
          <a:xfrm>
            <a:off x="3896140" y="450574"/>
            <a:ext cx="1205947" cy="1533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9B653-476A-C85B-C46A-357E20B89F5D}"/>
              </a:ext>
            </a:extLst>
          </p:cNvPr>
          <p:cNvSpPr/>
          <p:nvPr/>
        </p:nvSpPr>
        <p:spPr>
          <a:xfrm>
            <a:off x="5532783" y="450574"/>
            <a:ext cx="1205947" cy="1533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8660E-05AE-0552-9D97-CAB3C6A9B91B}"/>
              </a:ext>
            </a:extLst>
          </p:cNvPr>
          <p:cNvSpPr/>
          <p:nvPr/>
        </p:nvSpPr>
        <p:spPr>
          <a:xfrm>
            <a:off x="7361583" y="450573"/>
            <a:ext cx="1205947" cy="1533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Put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6EE8ED7-A104-DCA2-6ACA-6D32B09EB243}"/>
              </a:ext>
            </a:extLst>
          </p:cNvPr>
          <p:cNvSpPr/>
          <p:nvPr/>
        </p:nvSpPr>
        <p:spPr>
          <a:xfrm>
            <a:off x="9313119" y="450573"/>
            <a:ext cx="1814732" cy="1473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Stockpile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729F-FA87-FB9C-17EE-E0A3E470CFF1}"/>
              </a:ext>
            </a:extLst>
          </p:cNvPr>
          <p:cNvSpPr txBox="1"/>
          <p:nvPr/>
        </p:nvSpPr>
        <p:spPr>
          <a:xfrm>
            <a:off x="1556341" y="2226153"/>
            <a:ext cx="1674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Stockpile name.</a:t>
            </a:r>
          </a:p>
          <a:p>
            <a:r>
              <a:rPr lang="en-AU" dirty="0" err="1"/>
              <a:t>Max.stock</a:t>
            </a:r>
            <a:endParaRPr lang="en-AU" dirty="0"/>
          </a:p>
          <a:p>
            <a:r>
              <a:rPr lang="en-AU" dirty="0"/>
              <a:t>Level</a:t>
            </a:r>
          </a:p>
          <a:p>
            <a:r>
              <a:rPr lang="en-AU" dirty="0"/>
              <a:t>Access</a:t>
            </a:r>
          </a:p>
          <a:p>
            <a:r>
              <a:rPr lang="en-AU" dirty="0" err="1"/>
              <a:t>Access.signal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7A6E63-BBB9-FE5C-956A-2A8A87AF5179}"/>
              </a:ext>
            </a:extLst>
          </p:cNvPr>
          <p:cNvCxnSpPr/>
          <p:nvPr/>
        </p:nvCxnSpPr>
        <p:spPr>
          <a:xfrm>
            <a:off x="874644" y="1166191"/>
            <a:ext cx="1025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877C2B-F3EE-2C24-E47B-5FC8EFA5F152}"/>
              </a:ext>
            </a:extLst>
          </p:cNvPr>
          <p:cNvSpPr txBox="1"/>
          <p:nvPr/>
        </p:nvSpPr>
        <p:spPr>
          <a:xfrm>
            <a:off x="274963" y="924551"/>
            <a:ext cx="8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Item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76B50-9949-1EA3-86D9-AA82ADF591D5}"/>
              </a:ext>
            </a:extLst>
          </p:cNvPr>
          <p:cNvSpPr txBox="1"/>
          <p:nvPr/>
        </p:nvSpPr>
        <p:spPr>
          <a:xfrm>
            <a:off x="3976886" y="2226153"/>
            <a:ext cx="19793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Resource name=</a:t>
            </a:r>
          </a:p>
          <a:p>
            <a:r>
              <a:rPr lang="en-AU" dirty="0" err="1"/>
              <a:t>Item.activity</a:t>
            </a:r>
            <a:endParaRPr lang="en-AU" dirty="0"/>
          </a:p>
          <a:p>
            <a:r>
              <a:rPr lang="en-AU" dirty="0" err="1"/>
              <a:t>Mttr</a:t>
            </a:r>
            <a:endParaRPr lang="en-AU" dirty="0"/>
          </a:p>
          <a:p>
            <a:r>
              <a:rPr lang="en-AU" dirty="0" err="1"/>
              <a:t>Mttf</a:t>
            </a:r>
            <a:endParaRPr lang="en-AU" dirty="0"/>
          </a:p>
          <a:p>
            <a:r>
              <a:rPr lang="en-US" dirty="0"/>
              <a:t>Delay</a:t>
            </a:r>
          </a:p>
          <a:p>
            <a:r>
              <a:rPr lang="en-US" dirty="0" err="1"/>
              <a:t>Ut.hrs</a:t>
            </a:r>
            <a:endParaRPr lang="en-US" dirty="0"/>
          </a:p>
          <a:p>
            <a:r>
              <a:rPr lang="en-US" dirty="0"/>
              <a:t>Production</a:t>
            </a:r>
          </a:p>
          <a:p>
            <a:r>
              <a:rPr lang="en-US" dirty="0" err="1"/>
              <a:t>Upstream.unit.cap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8FADC-B60E-25CE-26C0-8CAA612FC0A5}"/>
              </a:ext>
            </a:extLst>
          </p:cNvPr>
          <p:cNvSpPr txBox="1"/>
          <p:nvPr/>
        </p:nvSpPr>
        <p:spPr>
          <a:xfrm>
            <a:off x="187086" y="1518957"/>
            <a:ext cx="141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Item.name</a:t>
            </a:r>
          </a:p>
          <a:p>
            <a:r>
              <a:rPr lang="en-AU" dirty="0" err="1"/>
              <a:t>Unit.capacity</a:t>
            </a:r>
            <a:endParaRPr lang="en-AU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A76C6-1FE7-6FAD-1EBE-E66559DE9AF2}"/>
              </a:ext>
            </a:extLst>
          </p:cNvPr>
          <p:cNvSpPr txBox="1"/>
          <p:nvPr/>
        </p:nvSpPr>
        <p:spPr>
          <a:xfrm>
            <a:off x="5687554" y="2209587"/>
            <a:ext cx="1634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Resource.name</a:t>
            </a:r>
          </a:p>
          <a:p>
            <a:r>
              <a:rPr lang="en-AU" dirty="0" err="1"/>
              <a:t>Mttr</a:t>
            </a:r>
            <a:endParaRPr lang="en-AU" dirty="0"/>
          </a:p>
          <a:p>
            <a:r>
              <a:rPr lang="en-AU" dirty="0" err="1"/>
              <a:t>Mttf</a:t>
            </a:r>
            <a:endParaRPr lang="en-AU" dirty="0"/>
          </a:p>
          <a:p>
            <a:r>
              <a:rPr lang="en-US" dirty="0"/>
              <a:t>Delay</a:t>
            </a:r>
          </a:p>
          <a:p>
            <a:r>
              <a:rPr lang="en-US" dirty="0" err="1"/>
              <a:t>Ut.hrs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D0B24-12F1-7C2D-7EA1-196F56B24A92}"/>
              </a:ext>
            </a:extLst>
          </p:cNvPr>
          <p:cNvSpPr txBox="1"/>
          <p:nvPr/>
        </p:nvSpPr>
        <p:spPr>
          <a:xfrm>
            <a:off x="7361583" y="2209587"/>
            <a:ext cx="1629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Resource name</a:t>
            </a:r>
          </a:p>
          <a:p>
            <a:r>
              <a:rPr lang="en-AU" dirty="0" err="1"/>
              <a:t>Mttr</a:t>
            </a:r>
            <a:endParaRPr lang="en-AU" dirty="0"/>
          </a:p>
          <a:p>
            <a:r>
              <a:rPr lang="en-AU" dirty="0" err="1"/>
              <a:t>Mttf</a:t>
            </a:r>
            <a:endParaRPr lang="en-AU" dirty="0"/>
          </a:p>
          <a:p>
            <a:r>
              <a:rPr lang="en-US" dirty="0"/>
              <a:t>Delay</a:t>
            </a:r>
          </a:p>
          <a:p>
            <a:r>
              <a:rPr lang="en-US" dirty="0" err="1"/>
              <a:t>Ut.hrs</a:t>
            </a:r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80026-8F51-2F9A-C416-E3A3FDAC75CB}"/>
              </a:ext>
            </a:extLst>
          </p:cNvPr>
          <p:cNvSpPr txBox="1"/>
          <p:nvPr/>
        </p:nvSpPr>
        <p:spPr>
          <a:xfrm>
            <a:off x="9423400" y="2226153"/>
            <a:ext cx="1674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Stockpile name.</a:t>
            </a:r>
          </a:p>
          <a:p>
            <a:r>
              <a:rPr lang="en-AU" dirty="0" err="1"/>
              <a:t>Max.stock</a:t>
            </a:r>
            <a:endParaRPr lang="en-AU" dirty="0"/>
          </a:p>
          <a:p>
            <a:r>
              <a:rPr lang="en-AU" dirty="0"/>
              <a:t>Level</a:t>
            </a:r>
          </a:p>
          <a:p>
            <a:r>
              <a:rPr lang="en-AU" dirty="0"/>
              <a:t>Access</a:t>
            </a:r>
          </a:p>
          <a:p>
            <a:r>
              <a:rPr lang="en-AU" dirty="0" err="1"/>
              <a:t>Access.signal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84B4B-3F82-DDA3-4C21-DB2BD15CA000}"/>
              </a:ext>
            </a:extLst>
          </p:cNvPr>
          <p:cNvSpPr txBox="1"/>
          <p:nvPr/>
        </p:nvSpPr>
        <p:spPr>
          <a:xfrm>
            <a:off x="3976886" y="4731026"/>
            <a:ext cx="1634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Fn</a:t>
            </a:r>
            <a:r>
              <a:rPr lang="en-AU" dirty="0"/>
              <a:t> </a:t>
            </a:r>
            <a:r>
              <a:rPr lang="en-AU" dirty="0" err="1"/>
              <a:t>args</a:t>
            </a:r>
            <a:endParaRPr lang="en-AU" dirty="0"/>
          </a:p>
          <a:p>
            <a:r>
              <a:rPr lang="en-AU" dirty="0"/>
              <a:t>Resource.name</a:t>
            </a:r>
          </a:p>
          <a:p>
            <a:r>
              <a:rPr lang="en-AU" dirty="0"/>
              <a:t>Delay.name</a:t>
            </a:r>
          </a:p>
          <a:p>
            <a:r>
              <a:rPr lang="en-AU" dirty="0" err="1"/>
              <a:t>Item.unit.cap</a:t>
            </a:r>
            <a:endParaRPr lang="en-AU" dirty="0"/>
          </a:p>
          <a:p>
            <a:r>
              <a:rPr lang="en-AU" dirty="0" err="1"/>
              <a:t>Get.stockpile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7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C8F28F-0C96-D59C-153B-C7B8EC9DFD8D}"/>
              </a:ext>
            </a:extLst>
          </p:cNvPr>
          <p:cNvSpPr/>
          <p:nvPr/>
        </p:nvSpPr>
        <p:spPr>
          <a:xfrm>
            <a:off x="486561" y="4874003"/>
            <a:ext cx="1459684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Simulation</a:t>
            </a:r>
          </a:p>
          <a:p>
            <a:pPr algn="ctr"/>
            <a:r>
              <a:rPr lang="en-AU" dirty="0"/>
              <a:t>Core code</a:t>
            </a:r>
          </a:p>
          <a:p>
            <a:pPr algn="ctr"/>
            <a:r>
              <a:rPr lang="en-AU" dirty="0"/>
              <a:t>(WD)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4027B-A443-B42E-D18C-2D649A00E068}"/>
              </a:ext>
            </a:extLst>
          </p:cNvPr>
          <p:cNvSpPr/>
          <p:nvPr/>
        </p:nvSpPr>
        <p:spPr>
          <a:xfrm>
            <a:off x="2575420" y="570450"/>
            <a:ext cx="1761688" cy="74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Models </a:t>
            </a:r>
          </a:p>
          <a:p>
            <a:pPr algn="ctr"/>
            <a:r>
              <a:rPr lang="en-AU" dirty="0"/>
              <a:t>Code to setup and run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9A5C-3F49-A857-0D53-0D4E465E895B}"/>
              </a:ext>
            </a:extLst>
          </p:cNvPr>
          <p:cNvSpPr/>
          <p:nvPr/>
        </p:nvSpPr>
        <p:spPr>
          <a:xfrm>
            <a:off x="5058561" y="645951"/>
            <a:ext cx="1963024" cy="191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Scenario</a:t>
            </a:r>
          </a:p>
          <a:p>
            <a:pPr algn="ctr"/>
            <a:r>
              <a:rPr lang="en-AU" dirty="0"/>
              <a:t>Specific model structure</a:t>
            </a:r>
          </a:p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59DD9-E130-C01C-5D4F-886E580D6B14}"/>
              </a:ext>
            </a:extLst>
          </p:cNvPr>
          <p:cNvSpPr/>
          <p:nvPr/>
        </p:nvSpPr>
        <p:spPr>
          <a:xfrm>
            <a:off x="7331978" y="645951"/>
            <a:ext cx="2284602" cy="223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Runs</a:t>
            </a:r>
          </a:p>
          <a:p>
            <a:pPr algn="ctr"/>
            <a:r>
              <a:rPr lang="en-AU" dirty="0"/>
              <a:t>Results of individual runs</a:t>
            </a:r>
          </a:p>
          <a:p>
            <a:pPr algn="ctr"/>
            <a:r>
              <a:rPr lang="en-AU" dirty="0"/>
              <a:t>Vars</a:t>
            </a:r>
          </a:p>
          <a:p>
            <a:pPr algn="ctr"/>
            <a:r>
              <a:rPr lang="en-AU" dirty="0"/>
              <a:t>Atts</a:t>
            </a:r>
          </a:p>
          <a:p>
            <a:pPr algn="ctr"/>
            <a:r>
              <a:rPr lang="en-AU" dirty="0"/>
              <a:t>Res</a:t>
            </a:r>
          </a:p>
          <a:p>
            <a:pPr algn="ctr"/>
            <a:r>
              <a:rPr lang="en-AU" dirty="0"/>
              <a:t>Arrivals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04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solomon</dc:creator>
  <cp:lastModifiedBy>Robert Solomon</cp:lastModifiedBy>
  <cp:revision>2</cp:revision>
  <dcterms:created xsi:type="dcterms:W3CDTF">2023-03-23T23:11:31Z</dcterms:created>
  <dcterms:modified xsi:type="dcterms:W3CDTF">2023-04-13T07:10:15Z</dcterms:modified>
</cp:coreProperties>
</file>