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73" r:id="rId6"/>
    <p:sldId id="27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2"/>
    <a:srgbClr val="2D2F4A"/>
    <a:srgbClr val="01087C"/>
    <a:srgbClr val="432252"/>
    <a:srgbClr val="26142E"/>
    <a:srgbClr val="4B265C"/>
    <a:srgbClr val="331A3E"/>
    <a:srgbClr val="EA905B"/>
    <a:srgbClr val="D3471B"/>
    <a:srgbClr val="CC5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29/02/2020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9E6D196-2FDF-45F8-B555-BFA8566919D9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C4C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A810BE-E87F-4E92-B043-F7FAC76BC744}"/>
              </a:ext>
            </a:extLst>
          </p:cNvPr>
          <p:cNvSpPr/>
          <p:nvPr/>
        </p:nvSpPr>
        <p:spPr>
          <a:xfrm>
            <a:off x="0" y="405287"/>
            <a:ext cx="12192000" cy="1859740"/>
          </a:xfrm>
          <a:prstGeom prst="rect">
            <a:avLst/>
          </a:prstGeom>
          <a:gradFill flip="none" rotWithShape="1">
            <a:gsLst>
              <a:gs pos="74000">
                <a:srgbClr val="270042"/>
              </a:gs>
              <a:gs pos="25000">
                <a:srgbClr val="270042"/>
              </a:gs>
              <a:gs pos="50000">
                <a:srgbClr val="390060"/>
              </a:gs>
              <a:gs pos="0">
                <a:srgbClr val="270042"/>
              </a:gs>
              <a:gs pos="100000">
                <a:srgbClr val="2700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DDC984-D10D-493E-B4B2-170C2CE1A0BE}"/>
              </a:ext>
            </a:extLst>
          </p:cNvPr>
          <p:cNvSpPr/>
          <p:nvPr/>
        </p:nvSpPr>
        <p:spPr>
          <a:xfrm>
            <a:off x="153798" y="1619075"/>
            <a:ext cx="4376257" cy="2466395"/>
          </a:xfrm>
          <a:prstGeom prst="roundRect">
            <a:avLst>
              <a:gd name="adj" fmla="val 7492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CC9E80C-6C76-42ED-A52F-A0BC367F4E5E}"/>
              </a:ext>
            </a:extLst>
          </p:cNvPr>
          <p:cNvSpPr/>
          <p:nvPr/>
        </p:nvSpPr>
        <p:spPr>
          <a:xfrm>
            <a:off x="8438202" y="1619076"/>
            <a:ext cx="3600000" cy="5092118"/>
          </a:xfrm>
          <a:prstGeom prst="roundRect">
            <a:avLst>
              <a:gd name="adj" fmla="val 6640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790F296-6651-48EC-B211-B0A7D6F7352A}"/>
              </a:ext>
            </a:extLst>
          </p:cNvPr>
          <p:cNvSpPr/>
          <p:nvPr/>
        </p:nvSpPr>
        <p:spPr>
          <a:xfrm>
            <a:off x="153798" y="4235335"/>
            <a:ext cx="4376257" cy="2475859"/>
          </a:xfrm>
          <a:prstGeom prst="roundRect">
            <a:avLst>
              <a:gd name="adj" fmla="val 9020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320EF63-D962-4D66-89AD-2ABAF8F18373}"/>
              </a:ext>
            </a:extLst>
          </p:cNvPr>
          <p:cNvSpPr/>
          <p:nvPr/>
        </p:nvSpPr>
        <p:spPr>
          <a:xfrm>
            <a:off x="186997" y="555152"/>
            <a:ext cx="2233894" cy="914055"/>
          </a:xfrm>
          <a:prstGeom prst="roundRect">
            <a:avLst>
              <a:gd name="adj" fmla="val 16918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1EA8586-7354-4F1E-9F20-B9158D84245B}"/>
              </a:ext>
            </a:extLst>
          </p:cNvPr>
          <p:cNvSpPr/>
          <p:nvPr/>
        </p:nvSpPr>
        <p:spPr>
          <a:xfrm>
            <a:off x="2607887" y="555152"/>
            <a:ext cx="2233894" cy="914056"/>
          </a:xfrm>
          <a:prstGeom prst="roundRect">
            <a:avLst>
              <a:gd name="adj" fmla="val 16918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783472A-12FD-4DB6-A0F5-4DEF434B7290}"/>
              </a:ext>
            </a:extLst>
          </p:cNvPr>
          <p:cNvSpPr/>
          <p:nvPr/>
        </p:nvSpPr>
        <p:spPr>
          <a:xfrm>
            <a:off x="4982694" y="555151"/>
            <a:ext cx="2233894" cy="914056"/>
          </a:xfrm>
          <a:prstGeom prst="roundRect">
            <a:avLst>
              <a:gd name="adj" fmla="val 16918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FECE52D-6AAB-4A6C-BA05-34C6AED8D590}"/>
              </a:ext>
            </a:extLst>
          </p:cNvPr>
          <p:cNvSpPr/>
          <p:nvPr/>
        </p:nvSpPr>
        <p:spPr>
          <a:xfrm>
            <a:off x="4684404" y="1619076"/>
            <a:ext cx="3600000" cy="5092118"/>
          </a:xfrm>
          <a:prstGeom prst="roundRect">
            <a:avLst>
              <a:gd name="adj" fmla="val 6376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36DC4BC-6687-4CFE-989A-4EDD3F6D3947}"/>
              </a:ext>
            </a:extLst>
          </p:cNvPr>
          <p:cNvSpPr/>
          <p:nvPr/>
        </p:nvSpPr>
        <p:spPr>
          <a:xfrm>
            <a:off x="4684404" y="6162675"/>
            <a:ext cx="3600000" cy="548519"/>
          </a:xfrm>
          <a:prstGeom prst="rect">
            <a:avLst/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475F114-C465-44F9-9FD7-C01B1AD2742B}"/>
              </a:ext>
            </a:extLst>
          </p:cNvPr>
          <p:cNvSpPr/>
          <p:nvPr/>
        </p:nvSpPr>
        <p:spPr>
          <a:xfrm>
            <a:off x="8438202" y="6171337"/>
            <a:ext cx="3600000" cy="548519"/>
          </a:xfrm>
          <a:prstGeom prst="rect">
            <a:avLst/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360201-40F2-4F0D-BD9A-546B0AA755C9}"/>
              </a:ext>
            </a:extLst>
          </p:cNvPr>
          <p:cNvSpPr/>
          <p:nvPr/>
        </p:nvSpPr>
        <p:spPr>
          <a:xfrm>
            <a:off x="0" y="359568"/>
            <a:ext cx="12192000" cy="45719"/>
          </a:xfrm>
          <a:prstGeom prst="rect">
            <a:avLst/>
          </a:prstGeom>
          <a:gradFill flip="none" rotWithShape="1">
            <a:gsLst>
              <a:gs pos="68000">
                <a:srgbClr val="52285C"/>
              </a:gs>
              <a:gs pos="34000">
                <a:srgbClr val="52285C"/>
              </a:gs>
              <a:gs pos="5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BC9EE85-71C9-46CD-8C10-99978924DF74}"/>
              </a:ext>
            </a:extLst>
          </p:cNvPr>
          <p:cNvSpPr/>
          <p:nvPr/>
        </p:nvSpPr>
        <p:spPr>
          <a:xfrm>
            <a:off x="0" y="0"/>
            <a:ext cx="12192000" cy="378619"/>
          </a:xfrm>
          <a:prstGeom prst="rect">
            <a:avLst/>
          </a:prstGeom>
          <a:gradFill flip="none" rotWithShape="1">
            <a:gsLst>
              <a:gs pos="74000">
                <a:srgbClr val="270042"/>
              </a:gs>
              <a:gs pos="25000">
                <a:srgbClr val="270042"/>
              </a:gs>
              <a:gs pos="50000">
                <a:srgbClr val="390060"/>
              </a:gs>
              <a:gs pos="0">
                <a:srgbClr val="270042"/>
              </a:gs>
              <a:gs pos="100000">
                <a:srgbClr val="2700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AC1860B-4DAF-4257-810B-A745CB36853D}"/>
              </a:ext>
            </a:extLst>
          </p:cNvPr>
          <p:cNvSpPr/>
          <p:nvPr/>
        </p:nvSpPr>
        <p:spPr>
          <a:xfrm>
            <a:off x="7399943" y="555151"/>
            <a:ext cx="2233894" cy="914056"/>
          </a:xfrm>
          <a:prstGeom prst="roundRect">
            <a:avLst>
              <a:gd name="adj" fmla="val 16918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64E242E-9DBE-499F-99E8-A73D3C23D79F}"/>
              </a:ext>
            </a:extLst>
          </p:cNvPr>
          <p:cNvSpPr/>
          <p:nvPr/>
        </p:nvSpPr>
        <p:spPr>
          <a:xfrm>
            <a:off x="9778391" y="555151"/>
            <a:ext cx="2233894" cy="914056"/>
          </a:xfrm>
          <a:prstGeom prst="roundRect">
            <a:avLst>
              <a:gd name="adj" fmla="val 16918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4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9E6D196-2FDF-45F8-B555-BFA8566919D9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C4C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A810BE-E87F-4E92-B043-F7FAC76BC744}"/>
              </a:ext>
            </a:extLst>
          </p:cNvPr>
          <p:cNvSpPr/>
          <p:nvPr/>
        </p:nvSpPr>
        <p:spPr>
          <a:xfrm>
            <a:off x="0" y="405287"/>
            <a:ext cx="12192000" cy="1859740"/>
          </a:xfrm>
          <a:prstGeom prst="rect">
            <a:avLst/>
          </a:prstGeom>
          <a:gradFill flip="none" rotWithShape="1">
            <a:gsLst>
              <a:gs pos="74000">
                <a:srgbClr val="270042"/>
              </a:gs>
              <a:gs pos="25000">
                <a:srgbClr val="270042"/>
              </a:gs>
              <a:gs pos="50000">
                <a:srgbClr val="390060"/>
              </a:gs>
              <a:gs pos="0">
                <a:srgbClr val="270042"/>
              </a:gs>
              <a:gs pos="100000">
                <a:srgbClr val="2700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CC9E80C-6C76-42ED-A52F-A0BC367F4E5E}"/>
              </a:ext>
            </a:extLst>
          </p:cNvPr>
          <p:cNvSpPr/>
          <p:nvPr/>
        </p:nvSpPr>
        <p:spPr>
          <a:xfrm>
            <a:off x="8259810" y="1794510"/>
            <a:ext cx="3778392" cy="4916684"/>
          </a:xfrm>
          <a:prstGeom prst="roundRect">
            <a:avLst>
              <a:gd name="adj" fmla="val 6640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790F296-6651-48EC-B211-B0A7D6F7352A}"/>
              </a:ext>
            </a:extLst>
          </p:cNvPr>
          <p:cNvSpPr/>
          <p:nvPr/>
        </p:nvSpPr>
        <p:spPr>
          <a:xfrm>
            <a:off x="153798" y="555151"/>
            <a:ext cx="3994106" cy="6156043"/>
          </a:xfrm>
          <a:prstGeom prst="roundRect">
            <a:avLst>
              <a:gd name="adj" fmla="val 9020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FECE52D-6AAB-4A6C-BA05-34C6AED8D590}"/>
              </a:ext>
            </a:extLst>
          </p:cNvPr>
          <p:cNvSpPr/>
          <p:nvPr/>
        </p:nvSpPr>
        <p:spPr>
          <a:xfrm>
            <a:off x="4327619" y="1794510"/>
            <a:ext cx="3778392" cy="4916683"/>
          </a:xfrm>
          <a:prstGeom prst="roundRect">
            <a:avLst>
              <a:gd name="adj" fmla="val 6376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36DC4BC-6687-4CFE-989A-4EDD3F6D3947}"/>
              </a:ext>
            </a:extLst>
          </p:cNvPr>
          <p:cNvSpPr/>
          <p:nvPr/>
        </p:nvSpPr>
        <p:spPr>
          <a:xfrm>
            <a:off x="4327619" y="6162675"/>
            <a:ext cx="3801430" cy="548519"/>
          </a:xfrm>
          <a:prstGeom prst="rect">
            <a:avLst/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475F114-C465-44F9-9FD7-C01B1AD2742B}"/>
              </a:ext>
            </a:extLst>
          </p:cNvPr>
          <p:cNvSpPr/>
          <p:nvPr/>
        </p:nvSpPr>
        <p:spPr>
          <a:xfrm>
            <a:off x="8259809" y="6171337"/>
            <a:ext cx="3778393" cy="548519"/>
          </a:xfrm>
          <a:prstGeom prst="rect">
            <a:avLst/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360201-40F2-4F0D-BD9A-546B0AA755C9}"/>
              </a:ext>
            </a:extLst>
          </p:cNvPr>
          <p:cNvSpPr/>
          <p:nvPr/>
        </p:nvSpPr>
        <p:spPr>
          <a:xfrm>
            <a:off x="0" y="359568"/>
            <a:ext cx="12192000" cy="45719"/>
          </a:xfrm>
          <a:prstGeom prst="rect">
            <a:avLst/>
          </a:prstGeom>
          <a:gradFill flip="none" rotWithShape="1">
            <a:gsLst>
              <a:gs pos="68000">
                <a:srgbClr val="52285C"/>
              </a:gs>
              <a:gs pos="34000">
                <a:srgbClr val="52285C"/>
              </a:gs>
              <a:gs pos="5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BC9EE85-71C9-46CD-8C10-99978924DF74}"/>
              </a:ext>
            </a:extLst>
          </p:cNvPr>
          <p:cNvSpPr/>
          <p:nvPr/>
        </p:nvSpPr>
        <p:spPr>
          <a:xfrm>
            <a:off x="0" y="0"/>
            <a:ext cx="12192000" cy="378619"/>
          </a:xfrm>
          <a:prstGeom prst="rect">
            <a:avLst/>
          </a:prstGeom>
          <a:gradFill flip="none" rotWithShape="1">
            <a:gsLst>
              <a:gs pos="74000">
                <a:srgbClr val="270042"/>
              </a:gs>
              <a:gs pos="25000">
                <a:srgbClr val="270042"/>
              </a:gs>
              <a:gs pos="50000">
                <a:srgbClr val="390060"/>
              </a:gs>
              <a:gs pos="0">
                <a:srgbClr val="270042"/>
              </a:gs>
              <a:gs pos="100000">
                <a:srgbClr val="2700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AC1860B-4DAF-4257-810B-A745CB36853D}"/>
              </a:ext>
            </a:extLst>
          </p:cNvPr>
          <p:cNvSpPr/>
          <p:nvPr/>
        </p:nvSpPr>
        <p:spPr>
          <a:xfrm>
            <a:off x="7399943" y="555151"/>
            <a:ext cx="2233894" cy="981042"/>
          </a:xfrm>
          <a:prstGeom prst="roundRect">
            <a:avLst>
              <a:gd name="adj" fmla="val 16918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64E242E-9DBE-499F-99E8-A73D3C23D79F}"/>
              </a:ext>
            </a:extLst>
          </p:cNvPr>
          <p:cNvSpPr/>
          <p:nvPr/>
        </p:nvSpPr>
        <p:spPr>
          <a:xfrm>
            <a:off x="9778391" y="555151"/>
            <a:ext cx="2233894" cy="981042"/>
          </a:xfrm>
          <a:prstGeom prst="roundRect">
            <a:avLst>
              <a:gd name="adj" fmla="val 16918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6F0748-6FE7-4E60-8564-6122BA8FE581}"/>
              </a:ext>
            </a:extLst>
          </p:cNvPr>
          <p:cNvSpPr/>
          <p:nvPr/>
        </p:nvSpPr>
        <p:spPr>
          <a:xfrm>
            <a:off x="153798" y="913937"/>
            <a:ext cx="3994106" cy="555270"/>
          </a:xfrm>
          <a:prstGeom prst="rect">
            <a:avLst/>
          </a:prstGeom>
          <a:solidFill>
            <a:srgbClr val="C4C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4995B4-10CA-4A2F-8857-B60C1089E8F5}"/>
              </a:ext>
            </a:extLst>
          </p:cNvPr>
          <p:cNvSpPr/>
          <p:nvPr/>
        </p:nvSpPr>
        <p:spPr>
          <a:xfrm>
            <a:off x="153798" y="1469207"/>
            <a:ext cx="3994106" cy="3518681"/>
          </a:xfrm>
          <a:prstGeom prst="rect">
            <a:avLst/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242FD8-AAF8-4A7A-BE90-AF4E5AE9BD8B}"/>
              </a:ext>
            </a:extLst>
          </p:cNvPr>
          <p:cNvSpPr/>
          <p:nvPr/>
        </p:nvSpPr>
        <p:spPr>
          <a:xfrm>
            <a:off x="153798" y="4987888"/>
            <a:ext cx="3994106" cy="1731969"/>
          </a:xfrm>
          <a:prstGeom prst="roundRect">
            <a:avLst>
              <a:gd name="adj" fmla="val 18613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A8E3BF-CC56-41D6-BCF2-22FEB422FEA6}"/>
              </a:ext>
            </a:extLst>
          </p:cNvPr>
          <p:cNvSpPr/>
          <p:nvPr/>
        </p:nvSpPr>
        <p:spPr>
          <a:xfrm>
            <a:off x="153798" y="4987888"/>
            <a:ext cx="3994106" cy="555270"/>
          </a:xfrm>
          <a:prstGeom prst="rect">
            <a:avLst/>
          </a:prstGeom>
          <a:solidFill>
            <a:srgbClr val="C4C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3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9E6D196-2FDF-45F8-B555-BFA8566919D9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C4C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A810BE-E87F-4E92-B043-F7FAC76BC744}"/>
              </a:ext>
            </a:extLst>
          </p:cNvPr>
          <p:cNvSpPr/>
          <p:nvPr/>
        </p:nvSpPr>
        <p:spPr>
          <a:xfrm>
            <a:off x="0" y="405287"/>
            <a:ext cx="12192000" cy="1859740"/>
          </a:xfrm>
          <a:prstGeom prst="rect">
            <a:avLst/>
          </a:prstGeom>
          <a:gradFill flip="none" rotWithShape="1">
            <a:gsLst>
              <a:gs pos="74000">
                <a:srgbClr val="270042"/>
              </a:gs>
              <a:gs pos="25000">
                <a:srgbClr val="270042"/>
              </a:gs>
              <a:gs pos="50000">
                <a:srgbClr val="390060"/>
              </a:gs>
              <a:gs pos="0">
                <a:srgbClr val="270042"/>
              </a:gs>
              <a:gs pos="100000">
                <a:srgbClr val="2700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790F296-6651-48EC-B211-B0A7D6F7352A}"/>
              </a:ext>
            </a:extLst>
          </p:cNvPr>
          <p:cNvSpPr/>
          <p:nvPr/>
        </p:nvSpPr>
        <p:spPr>
          <a:xfrm>
            <a:off x="153798" y="555151"/>
            <a:ext cx="3973590" cy="6156043"/>
          </a:xfrm>
          <a:prstGeom prst="roundRect">
            <a:avLst>
              <a:gd name="adj" fmla="val 9020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360201-40F2-4F0D-BD9A-546B0AA755C9}"/>
              </a:ext>
            </a:extLst>
          </p:cNvPr>
          <p:cNvSpPr/>
          <p:nvPr/>
        </p:nvSpPr>
        <p:spPr>
          <a:xfrm>
            <a:off x="0" y="359568"/>
            <a:ext cx="12192000" cy="45719"/>
          </a:xfrm>
          <a:prstGeom prst="rect">
            <a:avLst/>
          </a:prstGeom>
          <a:gradFill flip="none" rotWithShape="1">
            <a:gsLst>
              <a:gs pos="68000">
                <a:srgbClr val="52285C"/>
              </a:gs>
              <a:gs pos="34000">
                <a:srgbClr val="52285C"/>
              </a:gs>
              <a:gs pos="5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BC9EE85-71C9-46CD-8C10-99978924DF74}"/>
              </a:ext>
            </a:extLst>
          </p:cNvPr>
          <p:cNvSpPr/>
          <p:nvPr/>
        </p:nvSpPr>
        <p:spPr>
          <a:xfrm>
            <a:off x="0" y="0"/>
            <a:ext cx="12192000" cy="378619"/>
          </a:xfrm>
          <a:prstGeom prst="rect">
            <a:avLst/>
          </a:prstGeom>
          <a:gradFill flip="none" rotWithShape="1">
            <a:gsLst>
              <a:gs pos="74000">
                <a:srgbClr val="270042"/>
              </a:gs>
              <a:gs pos="25000">
                <a:srgbClr val="270042"/>
              </a:gs>
              <a:gs pos="50000">
                <a:srgbClr val="390060"/>
              </a:gs>
              <a:gs pos="0">
                <a:srgbClr val="270042"/>
              </a:gs>
              <a:gs pos="100000">
                <a:srgbClr val="2700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6F0748-6FE7-4E60-8564-6122BA8FE581}"/>
              </a:ext>
            </a:extLst>
          </p:cNvPr>
          <p:cNvSpPr/>
          <p:nvPr/>
        </p:nvSpPr>
        <p:spPr>
          <a:xfrm>
            <a:off x="153798" y="913937"/>
            <a:ext cx="3973590" cy="555270"/>
          </a:xfrm>
          <a:prstGeom prst="rect">
            <a:avLst/>
          </a:prstGeom>
          <a:solidFill>
            <a:srgbClr val="C4C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4995B4-10CA-4A2F-8857-B60C1089E8F5}"/>
              </a:ext>
            </a:extLst>
          </p:cNvPr>
          <p:cNvSpPr/>
          <p:nvPr/>
        </p:nvSpPr>
        <p:spPr>
          <a:xfrm>
            <a:off x="153798" y="1469207"/>
            <a:ext cx="3973590" cy="3518681"/>
          </a:xfrm>
          <a:prstGeom prst="rect">
            <a:avLst/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242FD8-AAF8-4A7A-BE90-AF4E5AE9BD8B}"/>
              </a:ext>
            </a:extLst>
          </p:cNvPr>
          <p:cNvSpPr/>
          <p:nvPr/>
        </p:nvSpPr>
        <p:spPr>
          <a:xfrm>
            <a:off x="153798" y="4987888"/>
            <a:ext cx="3973590" cy="1731969"/>
          </a:xfrm>
          <a:prstGeom prst="roundRect">
            <a:avLst>
              <a:gd name="adj" fmla="val 18613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A8E3BF-CC56-41D6-BCF2-22FEB422FEA6}"/>
              </a:ext>
            </a:extLst>
          </p:cNvPr>
          <p:cNvSpPr/>
          <p:nvPr/>
        </p:nvSpPr>
        <p:spPr>
          <a:xfrm>
            <a:off x="153798" y="4849745"/>
            <a:ext cx="3973590" cy="1170055"/>
          </a:xfrm>
          <a:prstGeom prst="rect">
            <a:avLst/>
          </a:prstGeom>
          <a:solidFill>
            <a:srgbClr val="C4C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98BC4ADF-1E4F-42F3-8366-34F935AC4593}"/>
              </a:ext>
            </a:extLst>
          </p:cNvPr>
          <p:cNvSpPr/>
          <p:nvPr/>
        </p:nvSpPr>
        <p:spPr>
          <a:xfrm>
            <a:off x="4310742" y="563813"/>
            <a:ext cx="4570611" cy="4076281"/>
          </a:xfrm>
          <a:prstGeom prst="roundRect">
            <a:avLst>
              <a:gd name="adj" fmla="val 9020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12D9A22-B553-4AF0-959A-130002F7AE54}"/>
              </a:ext>
            </a:extLst>
          </p:cNvPr>
          <p:cNvSpPr/>
          <p:nvPr/>
        </p:nvSpPr>
        <p:spPr>
          <a:xfrm>
            <a:off x="4310743" y="913938"/>
            <a:ext cx="4570610" cy="4546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AB344EE-0699-486A-92C7-068A0AC9F41D}"/>
              </a:ext>
            </a:extLst>
          </p:cNvPr>
          <p:cNvSpPr/>
          <p:nvPr/>
        </p:nvSpPr>
        <p:spPr>
          <a:xfrm>
            <a:off x="4310742" y="5632315"/>
            <a:ext cx="7727460" cy="1087541"/>
          </a:xfrm>
          <a:prstGeom prst="roundRect">
            <a:avLst>
              <a:gd name="adj" fmla="val 18613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0798B269-A097-41E4-B158-D0A856418DEC}"/>
              </a:ext>
            </a:extLst>
          </p:cNvPr>
          <p:cNvSpPr/>
          <p:nvPr/>
        </p:nvSpPr>
        <p:spPr>
          <a:xfrm>
            <a:off x="9064707" y="550796"/>
            <a:ext cx="2973495" cy="4076281"/>
          </a:xfrm>
          <a:prstGeom prst="roundRect">
            <a:avLst>
              <a:gd name="adj" fmla="val 9020"/>
            </a:avLst>
          </a:prstGeom>
          <a:solidFill>
            <a:srgbClr val="450074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6E665058-4D6B-4C57-9E26-BFE9976AD628}"/>
              </a:ext>
            </a:extLst>
          </p:cNvPr>
          <p:cNvSpPr/>
          <p:nvPr/>
        </p:nvSpPr>
        <p:spPr>
          <a:xfrm>
            <a:off x="9064707" y="913938"/>
            <a:ext cx="2973495" cy="4546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597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F29B-7D23-4563-99EC-1A2499428C10}">
  <ds:schemaRefs>
    <ds:schemaRef ds:uri="9356c717-9078-4947-899d-8108cdaafcfc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Leonardo Karpinski</cp:lastModifiedBy>
  <cp:revision>80</cp:revision>
  <dcterms:created xsi:type="dcterms:W3CDTF">2018-01-22T18:52:05Z</dcterms:created>
  <dcterms:modified xsi:type="dcterms:W3CDTF">2020-02-29T14:04:09Z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