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232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76" autoAdjust="0"/>
    <p:restoredTop sz="94610"/>
  </p:normalViewPr>
  <p:slideViewPr>
    <p:cSldViewPr snapToGrid="0" snapToObjects="1">
      <p:cViewPr>
        <p:scale>
          <a:sx n="66" d="100"/>
          <a:sy n="66" d="100"/>
        </p:scale>
        <p:origin x="168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5640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A6818BF-096A-F1AB-CEE2-C95E77DB6B4F}"/>
              </a:ext>
            </a:extLst>
          </p:cNvPr>
          <p:cNvSpPr/>
          <p:nvPr/>
        </p:nvSpPr>
        <p:spPr>
          <a:xfrm>
            <a:off x="2332383" y="5035826"/>
            <a:ext cx="6294782" cy="15107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err="1">
                <a:solidFill>
                  <a:srgbClr val="4C2321"/>
                </a:solidFill>
              </a:rPr>
              <a:t>Profº</a:t>
            </a:r>
            <a:r>
              <a:rPr lang="pt-BR" sz="3200" b="1" dirty="0">
                <a:solidFill>
                  <a:srgbClr val="4C2321"/>
                </a:solidFill>
              </a:rPr>
              <a:t>. Robson Souza</a:t>
            </a:r>
          </a:p>
        </p:txBody>
      </p:sp>
      <p:pic>
        <p:nvPicPr>
          <p:cNvPr id="1026" name="Picture 2" descr="SENAI Logo – PNG e Vetor – Download de Logo">
            <a:extLst>
              <a:ext uri="{FF2B5EF4-FFF2-40B4-BE49-F238E27FC236}">
                <a16:creationId xmlns:a16="http://schemas.microsoft.com/office/drawing/2014/main" id="{546AEEFF-0B3C-CD6C-E970-5F5CD4A7E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89" y="311426"/>
            <a:ext cx="2685142" cy="6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A4F7AB12-70FC-F1EA-0B92-E761B36D8280}"/>
              </a:ext>
            </a:extLst>
          </p:cNvPr>
          <p:cNvSpPr/>
          <p:nvPr/>
        </p:nvSpPr>
        <p:spPr>
          <a:xfrm>
            <a:off x="331304" y="6520070"/>
            <a:ext cx="1789044" cy="3379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1D2F58D-748C-9728-1AAF-700EDFDFA49C}"/>
              </a:ext>
            </a:extLst>
          </p:cNvPr>
          <p:cNvSpPr/>
          <p:nvPr/>
        </p:nvSpPr>
        <p:spPr>
          <a:xfrm>
            <a:off x="331304" y="6520070"/>
            <a:ext cx="1789044" cy="3379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1481F3F3-5DCE-9B0E-4B52-2A74C1A7CB43}"/>
              </a:ext>
            </a:extLst>
          </p:cNvPr>
          <p:cNvSpPr/>
          <p:nvPr/>
        </p:nvSpPr>
        <p:spPr>
          <a:xfrm>
            <a:off x="331304" y="6520070"/>
            <a:ext cx="1789044" cy="3379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36C1985B-D5E6-7697-014F-BF59E133715D}"/>
              </a:ext>
            </a:extLst>
          </p:cNvPr>
          <p:cNvSpPr/>
          <p:nvPr/>
        </p:nvSpPr>
        <p:spPr>
          <a:xfrm>
            <a:off x="331304" y="6591300"/>
            <a:ext cx="1789044" cy="26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7B66E67-1611-8AB6-F537-8B2CA197C9A2}"/>
              </a:ext>
            </a:extLst>
          </p:cNvPr>
          <p:cNvSpPr/>
          <p:nvPr/>
        </p:nvSpPr>
        <p:spPr>
          <a:xfrm>
            <a:off x="331304" y="6520070"/>
            <a:ext cx="1789044" cy="3379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FAD25F9-6C04-A6BE-5B45-583F2B4F6711}"/>
              </a:ext>
            </a:extLst>
          </p:cNvPr>
          <p:cNvSpPr/>
          <p:nvPr/>
        </p:nvSpPr>
        <p:spPr>
          <a:xfrm>
            <a:off x="331304" y="6520070"/>
            <a:ext cx="1789044" cy="3379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0834A874-BAFA-F527-1EF8-82741C3652DE}"/>
              </a:ext>
            </a:extLst>
          </p:cNvPr>
          <p:cNvSpPr/>
          <p:nvPr/>
        </p:nvSpPr>
        <p:spPr>
          <a:xfrm>
            <a:off x="331304" y="6520070"/>
            <a:ext cx="1789044" cy="3379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5EDA51B-7B69-6092-781B-855184200F09}"/>
              </a:ext>
            </a:extLst>
          </p:cNvPr>
          <p:cNvSpPr/>
          <p:nvPr/>
        </p:nvSpPr>
        <p:spPr>
          <a:xfrm>
            <a:off x="331304" y="6520070"/>
            <a:ext cx="1789044" cy="3379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13D8A5EB-D870-F88D-B3E6-425435E730BA}"/>
              </a:ext>
            </a:extLst>
          </p:cNvPr>
          <p:cNvSpPr/>
          <p:nvPr/>
        </p:nvSpPr>
        <p:spPr>
          <a:xfrm>
            <a:off x="331304" y="6520070"/>
            <a:ext cx="1789044" cy="3379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007BD40F-6223-1133-ADEE-454AE3823983}"/>
              </a:ext>
            </a:extLst>
          </p:cNvPr>
          <p:cNvSpPr/>
          <p:nvPr/>
        </p:nvSpPr>
        <p:spPr>
          <a:xfrm>
            <a:off x="331304" y="6520070"/>
            <a:ext cx="1789044" cy="3379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8329FE9-A75B-A923-672B-56626F76E054}"/>
              </a:ext>
            </a:extLst>
          </p:cNvPr>
          <p:cNvSpPr/>
          <p:nvPr/>
        </p:nvSpPr>
        <p:spPr>
          <a:xfrm>
            <a:off x="331304" y="6546850"/>
            <a:ext cx="1789044" cy="3111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F4E44A3-4DF9-C29F-ADE8-F01D86CAB820}"/>
              </a:ext>
            </a:extLst>
          </p:cNvPr>
          <p:cNvSpPr/>
          <p:nvPr/>
        </p:nvSpPr>
        <p:spPr>
          <a:xfrm>
            <a:off x="331304" y="6520070"/>
            <a:ext cx="1789044" cy="3379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10EB50A4-FEC6-E9A6-FECD-D85261A34FD4}"/>
              </a:ext>
            </a:extLst>
          </p:cNvPr>
          <p:cNvSpPr/>
          <p:nvPr/>
        </p:nvSpPr>
        <p:spPr>
          <a:xfrm>
            <a:off x="331304" y="6520070"/>
            <a:ext cx="1789044" cy="3379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8D9B7306-4DD1-F3BB-665B-C7E51E5221D5}"/>
              </a:ext>
            </a:extLst>
          </p:cNvPr>
          <p:cNvSpPr/>
          <p:nvPr/>
        </p:nvSpPr>
        <p:spPr>
          <a:xfrm>
            <a:off x="331304" y="6520070"/>
            <a:ext cx="1789044" cy="3379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187ADA1-F090-0BCA-8466-AD3233B30067}"/>
              </a:ext>
            </a:extLst>
          </p:cNvPr>
          <p:cNvSpPr/>
          <p:nvPr/>
        </p:nvSpPr>
        <p:spPr>
          <a:xfrm>
            <a:off x="331304" y="6520070"/>
            <a:ext cx="1789044" cy="3379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8F17AEAE-CC3F-DA38-514B-3607022B7A6A}"/>
              </a:ext>
            </a:extLst>
          </p:cNvPr>
          <p:cNvSpPr/>
          <p:nvPr/>
        </p:nvSpPr>
        <p:spPr>
          <a:xfrm>
            <a:off x="331304" y="6520070"/>
            <a:ext cx="1789044" cy="3379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A0B2962-84D4-5938-9EC0-F6A594F12B01}"/>
              </a:ext>
            </a:extLst>
          </p:cNvPr>
          <p:cNvSpPr/>
          <p:nvPr/>
        </p:nvSpPr>
        <p:spPr>
          <a:xfrm>
            <a:off x="331304" y="6520070"/>
            <a:ext cx="1789044" cy="3379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1F883B0-31A1-080E-98C9-A8A7012BD529}"/>
              </a:ext>
            </a:extLst>
          </p:cNvPr>
          <p:cNvSpPr/>
          <p:nvPr/>
        </p:nvSpPr>
        <p:spPr>
          <a:xfrm>
            <a:off x="331304" y="6520070"/>
            <a:ext cx="1789044" cy="3379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CB219E4-7AC4-8226-F1F0-99A722BB308F}"/>
              </a:ext>
            </a:extLst>
          </p:cNvPr>
          <p:cNvSpPr/>
          <p:nvPr/>
        </p:nvSpPr>
        <p:spPr>
          <a:xfrm>
            <a:off x="331304" y="6520070"/>
            <a:ext cx="1789044" cy="3379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9561B9A8-44EF-AAB8-3FBD-57229088A5A8}"/>
              </a:ext>
            </a:extLst>
          </p:cNvPr>
          <p:cNvSpPr/>
          <p:nvPr/>
        </p:nvSpPr>
        <p:spPr>
          <a:xfrm>
            <a:off x="331304" y="6520070"/>
            <a:ext cx="1789044" cy="3379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92FA799-4802-3FE1-DC1A-E716469CD07A}"/>
              </a:ext>
            </a:extLst>
          </p:cNvPr>
          <p:cNvSpPr/>
          <p:nvPr/>
        </p:nvSpPr>
        <p:spPr>
          <a:xfrm>
            <a:off x="331304" y="6520070"/>
            <a:ext cx="1789044" cy="3379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B525F6E-4ABC-E880-331B-B66393FB6FB7}"/>
              </a:ext>
            </a:extLst>
          </p:cNvPr>
          <p:cNvSpPr/>
          <p:nvPr/>
        </p:nvSpPr>
        <p:spPr>
          <a:xfrm>
            <a:off x="331304" y="6520070"/>
            <a:ext cx="1789044" cy="3379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69E2B28A-4188-1F9F-7BA0-6520744721B4}"/>
              </a:ext>
            </a:extLst>
          </p:cNvPr>
          <p:cNvSpPr/>
          <p:nvPr/>
        </p:nvSpPr>
        <p:spPr>
          <a:xfrm>
            <a:off x="331304" y="6520070"/>
            <a:ext cx="1789044" cy="3379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28</Words>
  <Application>Microsoft Office PowerPoint</Application>
  <PresentationFormat>Apresentação na tela (4:3)</PresentationFormat>
  <Paragraphs>25</Paragraphs>
  <Slides>24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6" baseType="lpstr">
      <vt:lpstr>Arial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Icaro</cp:lastModifiedBy>
  <cp:revision>2</cp:revision>
  <dcterms:created xsi:type="dcterms:W3CDTF">2025-01-20T01:52:43Z</dcterms:created>
  <dcterms:modified xsi:type="dcterms:W3CDTF">2025-01-20T02:12:59Z</dcterms:modified>
</cp:coreProperties>
</file>