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2" r:id="rId5"/>
    <p:sldId id="261" r:id="rId6"/>
    <p:sldId id="264" r:id="rId7"/>
    <p:sldId id="260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90"/>
    <a:srgbClr val="EC4A71"/>
    <a:srgbClr val="3FAFC5"/>
    <a:srgbClr val="F45568"/>
    <a:srgbClr val="FCAE5E"/>
    <a:srgbClr val="439CD6"/>
    <a:srgbClr val="276DA8"/>
    <a:srgbClr val="F85C63"/>
    <a:srgbClr val="FDD074"/>
    <a:srgbClr val="FF7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7A5E-08EC-468F-BCA3-DBD7FD90A681}" v="74" dt="2024-04-30T00:2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6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Smirelli" userId="9a174d99-b461-4025-a8a2-3e5dbe72acd4" providerId="ADAL" clId="{A1A97A5E-08EC-468F-BCA3-DBD7FD90A681}"/>
    <pc:docChg chg="undo custSel addSld delSld modSld sldOrd">
      <pc:chgData name="Letícia Smirelli" userId="9a174d99-b461-4025-a8a2-3e5dbe72acd4" providerId="ADAL" clId="{A1A97A5E-08EC-468F-BCA3-DBD7FD90A681}" dt="2024-04-30T00:29:13.627" v="1178" actId="122"/>
      <pc:docMkLst>
        <pc:docMk/>
      </pc:docMkLst>
      <pc:sldChg chg="addSp delSp modSp del mod">
        <pc:chgData name="Letícia Smirelli" userId="9a174d99-b461-4025-a8a2-3e5dbe72acd4" providerId="ADAL" clId="{A1A97A5E-08EC-468F-BCA3-DBD7FD90A681}" dt="2024-04-29T23:00:27.593" v="553" actId="47"/>
        <pc:sldMkLst>
          <pc:docMk/>
          <pc:sldMk cId="1043378142" sldId="256"/>
        </pc:sldMkLst>
        <pc:spChg chg="add mod">
          <ac:chgData name="Letícia Smirelli" userId="9a174d99-b461-4025-a8a2-3e5dbe72acd4" providerId="ADAL" clId="{A1A97A5E-08EC-468F-BCA3-DBD7FD90A681}" dt="2024-04-25T20:08:58.450" v="38" actId="1076"/>
          <ac:spMkLst>
            <pc:docMk/>
            <pc:sldMk cId="1043378142" sldId="256"/>
            <ac:spMk id="2" creationId="{77AB66F2-6532-30B9-928C-81B39AC0E74E}"/>
          </ac:spMkLst>
        </pc:spChg>
        <pc:spChg chg="add mod">
          <ac:chgData name="Letícia Smirelli" userId="9a174d99-b461-4025-a8a2-3e5dbe72acd4" providerId="ADAL" clId="{A1A97A5E-08EC-468F-BCA3-DBD7FD90A681}" dt="2024-04-25T20:09:01.068" v="39" actId="1076"/>
          <ac:spMkLst>
            <pc:docMk/>
            <pc:sldMk cId="1043378142" sldId="256"/>
            <ac:spMk id="3" creationId="{4B24799F-BBCA-CA49-BB72-AF15BC22C144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5T20:08:29.193" v="27" actId="1076"/>
          <ac:spMkLst>
            <pc:docMk/>
            <pc:sldMk cId="1043378142" sldId="256"/>
            <ac:spMk id="17" creationId="{E70263A3-9963-4D9C-A915-365809825CE8}"/>
          </ac:spMkLst>
        </pc:spChg>
        <pc:spChg chg="mod">
          <ac:chgData name="Letícia Smirelli" userId="9a174d99-b461-4025-a8a2-3e5dbe72acd4" providerId="ADAL" clId="{A1A97A5E-08EC-468F-BCA3-DBD7FD90A681}" dt="2024-04-25T20:08:32.119" v="28" actId="1076"/>
          <ac:spMkLst>
            <pc:docMk/>
            <pc:sldMk cId="1043378142" sldId="256"/>
            <ac:spMk id="18" creationId="{74834625-7F6D-D7BC-B8F3-B75DCD09258D}"/>
          </ac:spMkLst>
        </pc:spChg>
        <pc:spChg chg="mod">
          <ac:chgData name="Letícia Smirelli" userId="9a174d99-b461-4025-a8a2-3e5dbe72acd4" providerId="ADAL" clId="{A1A97A5E-08EC-468F-BCA3-DBD7FD90A681}" dt="2024-04-25T20:56:28.827" v="138" actId="207"/>
          <ac:spMkLst>
            <pc:docMk/>
            <pc:sldMk cId="1043378142" sldId="256"/>
            <ac:spMk id="19" creationId="{84FD6D83-B961-8045-55D0-C39C9CA5BAAF}"/>
          </ac:spMkLst>
        </pc:spChg>
        <pc:spChg chg="mod">
          <ac:chgData name="Letícia Smirelli" userId="9a174d99-b461-4025-a8a2-3e5dbe72acd4" providerId="ADAL" clId="{A1A97A5E-08EC-468F-BCA3-DBD7FD90A681}" dt="2024-04-25T20:14:57.688" v="90" actId="14100"/>
          <ac:spMkLst>
            <pc:docMk/>
            <pc:sldMk cId="1043378142" sldId="256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5T20:28:04.581" v="95" actId="1076"/>
          <ac:picMkLst>
            <pc:docMk/>
            <pc:sldMk cId="1043378142" sldId="256"/>
            <ac:picMk id="6" creationId="{FA58B355-86A0-D441-87D5-772BFF32F3D0}"/>
          </ac:picMkLst>
        </pc:picChg>
        <pc:picChg chg="del mod">
          <ac:chgData name="Letícia Smirelli" userId="9a174d99-b461-4025-a8a2-3e5dbe72acd4" providerId="ADAL" clId="{A1A97A5E-08EC-468F-BCA3-DBD7FD90A681}" dt="2024-04-25T20:32:36.294" v="96" actId="478"/>
          <ac:picMkLst>
            <pc:docMk/>
            <pc:sldMk cId="1043378142" sldId="256"/>
            <ac:picMk id="13" creationId="{72DB5934-29EE-B58E-F514-89CDAED4D33C}"/>
          </ac:picMkLst>
        </pc:picChg>
        <pc:picChg chg="add mod">
          <ac:chgData name="Letícia Smirelli" userId="9a174d99-b461-4025-a8a2-3e5dbe72acd4" providerId="ADAL" clId="{A1A97A5E-08EC-468F-BCA3-DBD7FD90A681}" dt="2024-04-25T20:10:22.842" v="46" actId="1076"/>
          <ac:picMkLst>
            <pc:docMk/>
            <pc:sldMk cId="1043378142" sldId="256"/>
            <ac:picMk id="31" creationId="{6ABEA3C2-4C93-17DD-61EE-E491559AEA3E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5" creationId="{95204038-95AD-574C-3FC4-724376A5C9C4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7" creationId="{78E83180-A73A-C15A-C17E-8E794A5E8FB1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00:33.675" v="554" actId="47"/>
        <pc:sldMkLst>
          <pc:docMk/>
          <pc:sldMk cId="1335996533" sldId="257"/>
        </pc:sldMkLst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12" creationId="{467AEE69-D127-9B6B-CF81-6741210B5280}"/>
          </ac:spMkLst>
        </pc:spChg>
        <pc:spChg chg="add mod">
          <ac:chgData name="Letícia Smirelli" userId="9a174d99-b461-4025-a8a2-3e5dbe72acd4" providerId="ADAL" clId="{A1A97A5E-08EC-468F-BCA3-DBD7FD90A681}" dt="2024-04-25T21:17:45.502" v="144" actId="207"/>
          <ac:spMkLst>
            <pc:docMk/>
            <pc:sldMk cId="1335996533" sldId="257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5T21:03:57.493" v="142" actId="478"/>
          <ac:spMkLst>
            <pc:docMk/>
            <pc:sldMk cId="1335996533" sldId="257"/>
            <ac:spMk id="19" creationId="{84FD6D83-B961-8045-55D0-C39C9CA5BAAF}"/>
          </ac:spMkLst>
        </pc:sp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7" creationId="{78E83180-A73A-C15A-C17E-8E794A5E8FB1}"/>
          </ac:picMkLst>
        </pc:picChg>
      </pc:sldChg>
      <pc:sldChg chg="modSp add mod ord">
        <pc:chgData name="Letícia Smirelli" userId="9a174d99-b461-4025-a8a2-3e5dbe72acd4" providerId="ADAL" clId="{A1A97A5E-08EC-468F-BCA3-DBD7FD90A681}" dt="2024-04-29T23:43:42.425" v="707"/>
        <pc:sldMkLst>
          <pc:docMk/>
          <pc:sldMk cId="895684834" sldId="258"/>
        </pc:sldMkLst>
        <pc:spChg chg="mod">
          <ac:chgData name="Letícia Smirelli" userId="9a174d99-b461-4025-a8a2-3e5dbe72acd4" providerId="ADAL" clId="{A1A97A5E-08EC-468F-BCA3-DBD7FD90A681}" dt="2024-04-29T22:39:26.357" v="160" actId="14100"/>
          <ac:spMkLst>
            <pc:docMk/>
            <pc:sldMk cId="895684834" sldId="258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39:07.310" v="154" actId="1076"/>
          <ac:spMkLst>
            <pc:docMk/>
            <pc:sldMk cId="895684834" sldId="258"/>
            <ac:spMk id="10" creationId="{A5D42EB5-768C-AB3E-C61A-E3562AAF806B}"/>
          </ac:spMkLst>
        </pc:spChg>
        <pc:picChg chg="mod">
          <ac:chgData name="Letícia Smirelli" userId="9a174d99-b461-4025-a8a2-3e5dbe72acd4" providerId="ADAL" clId="{A1A97A5E-08EC-468F-BCA3-DBD7FD90A681}" dt="2024-04-29T22:39:02.766" v="150" actId="1076"/>
          <ac:picMkLst>
            <pc:docMk/>
            <pc:sldMk cId="895684834" sldId="258"/>
            <ac:picMk id="16" creationId="{0272C0EE-7883-6535-2EF1-D252F950C047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24:58.820" v="680" actId="47"/>
        <pc:sldMkLst>
          <pc:docMk/>
          <pc:sldMk cId="863581569" sldId="259"/>
        </pc:sldMkLst>
        <pc:spChg chg="del mod ord">
          <ac:chgData name="Letícia Smirelli" userId="9a174d99-b461-4025-a8a2-3e5dbe72acd4" providerId="ADAL" clId="{A1A97A5E-08EC-468F-BCA3-DBD7FD90A681}" dt="2024-04-29T22:59:53.707" v="475" actId="478"/>
          <ac:spMkLst>
            <pc:docMk/>
            <pc:sldMk cId="863581569" sldId="259"/>
            <ac:spMk id="2" creationId="{77AB66F2-6532-30B9-928C-81B39AC0E74E}"/>
          </ac:spMkLst>
        </pc:spChg>
        <pc:spChg chg="del mod">
          <ac:chgData name="Letícia Smirelli" userId="9a174d99-b461-4025-a8a2-3e5dbe72acd4" providerId="ADAL" clId="{A1A97A5E-08EC-468F-BCA3-DBD7FD90A681}" dt="2024-04-29T22:58:54.695" v="418" actId="478"/>
          <ac:spMkLst>
            <pc:docMk/>
            <pc:sldMk cId="863581569" sldId="259"/>
            <ac:spMk id="3" creationId="{4B24799F-BBCA-CA49-BB72-AF15BC22C144}"/>
          </ac:spMkLst>
        </pc:spChg>
        <pc:spChg chg="del">
          <ac:chgData name="Letícia Smirelli" userId="9a174d99-b461-4025-a8a2-3e5dbe72acd4" providerId="ADAL" clId="{A1A97A5E-08EC-468F-BCA3-DBD7FD90A681}" dt="2024-04-29T22:41:37.717" v="162" actId="478"/>
          <ac:spMkLst>
            <pc:docMk/>
            <pc:sldMk cId="863581569" sldId="259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52:03.968" v="356" actId="207"/>
          <ac:spMkLst>
            <pc:docMk/>
            <pc:sldMk cId="863581569" sldId="259"/>
            <ac:spMk id="5" creationId="{863564F0-C8FE-EF73-D741-707BAE733965}"/>
          </ac:spMkLst>
        </pc:spChg>
        <pc:spChg chg="add del mod ord">
          <ac:chgData name="Letícia Smirelli" userId="9a174d99-b461-4025-a8a2-3e5dbe72acd4" providerId="ADAL" clId="{A1A97A5E-08EC-468F-BCA3-DBD7FD90A681}" dt="2024-04-29T22:59:57.587" v="478" actId="1076"/>
          <ac:spMkLst>
            <pc:docMk/>
            <pc:sldMk cId="863581569" sldId="259"/>
            <ac:spMk id="7" creationId="{9F28D89C-572C-7FD0-9EB9-04262278EA38}"/>
          </ac:spMkLst>
        </pc:spChg>
        <pc:spChg chg="del mod">
          <ac:chgData name="Letícia Smirelli" userId="9a174d99-b461-4025-a8a2-3e5dbe72acd4" providerId="ADAL" clId="{A1A97A5E-08EC-468F-BCA3-DBD7FD90A681}" dt="2024-04-29T22:59:40.378" v="459" actId="478"/>
          <ac:spMkLst>
            <pc:docMk/>
            <pc:sldMk cId="863581569" sldId="259"/>
            <ac:spMk id="8" creationId="{7F447F4F-7232-65D3-7E50-30235DC64AF1}"/>
          </ac:spMkLst>
        </pc:spChg>
        <pc:spChg chg="del mod">
          <ac:chgData name="Letícia Smirelli" userId="9a174d99-b461-4025-a8a2-3e5dbe72acd4" providerId="ADAL" clId="{A1A97A5E-08EC-468F-BCA3-DBD7FD90A681}" dt="2024-04-29T22:59:31.559" v="451" actId="478"/>
          <ac:spMkLst>
            <pc:docMk/>
            <pc:sldMk cId="863581569" sldId="259"/>
            <ac:spMk id="9" creationId="{F2864D58-7AE7-5226-06DA-269C2DE21A98}"/>
          </ac:spMkLst>
        </pc:spChg>
        <pc:spChg chg="del mod">
          <ac:chgData name="Letícia Smirelli" userId="9a174d99-b461-4025-a8a2-3e5dbe72acd4" providerId="ADAL" clId="{A1A97A5E-08EC-468F-BCA3-DBD7FD90A681}" dt="2024-04-29T22:59:28.124" v="448" actId="478"/>
          <ac:spMkLst>
            <pc:docMk/>
            <pc:sldMk cId="863581569" sldId="259"/>
            <ac:spMk id="10" creationId="{A5D42EB5-768C-AB3E-C61A-E3562AAF806B}"/>
          </ac:spMkLst>
        </pc:spChg>
        <pc:spChg chg="del mod">
          <ac:chgData name="Letícia Smirelli" userId="9a174d99-b461-4025-a8a2-3e5dbe72acd4" providerId="ADAL" clId="{A1A97A5E-08EC-468F-BCA3-DBD7FD90A681}" dt="2024-04-29T22:59:30.725" v="450" actId="478"/>
          <ac:spMkLst>
            <pc:docMk/>
            <pc:sldMk cId="863581569" sldId="259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2:52:00.502" v="355" actId="207"/>
          <ac:spMkLst>
            <pc:docMk/>
            <pc:sldMk cId="863581569" sldId="259"/>
            <ac:spMk id="12" creationId="{467AEE69-D127-9B6B-CF81-6741210B5280}"/>
          </ac:spMkLst>
        </pc:spChg>
        <pc:spChg chg="del mod ord">
          <ac:chgData name="Letícia Smirelli" userId="9a174d99-b461-4025-a8a2-3e5dbe72acd4" providerId="ADAL" clId="{A1A97A5E-08EC-468F-BCA3-DBD7FD90A681}" dt="2024-04-29T22:59:28.790" v="449" actId="478"/>
          <ac:spMkLst>
            <pc:docMk/>
            <pc:sldMk cId="863581569" sldId="259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2:59:37.731" v="454" actId="478"/>
          <ac:spMkLst>
            <pc:docMk/>
            <pc:sldMk cId="863581569" sldId="259"/>
            <ac:spMk id="14" creationId="{D1FC3962-FFEE-0C54-19F7-F986426BE590}"/>
          </ac:spMkLst>
        </pc:spChg>
        <pc:spChg chg="add mod ord">
          <ac:chgData name="Letícia Smirelli" userId="9a174d99-b461-4025-a8a2-3e5dbe72acd4" providerId="ADAL" clId="{A1A97A5E-08EC-468F-BCA3-DBD7FD90A681}" dt="2024-04-29T22:56:15.233" v="384" actId="207"/>
          <ac:spMkLst>
            <pc:docMk/>
            <pc:sldMk cId="863581569" sldId="259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2:47:09.475" v="241" actId="478"/>
          <ac:spMkLst>
            <pc:docMk/>
            <pc:sldMk cId="863581569" sldId="259"/>
            <ac:spMk id="17" creationId="{E70263A3-9963-4D9C-A915-365809825CE8}"/>
          </ac:spMkLst>
        </pc:spChg>
        <pc:spChg chg="add del">
          <ac:chgData name="Letícia Smirelli" userId="9a174d99-b461-4025-a8a2-3e5dbe72acd4" providerId="ADAL" clId="{A1A97A5E-08EC-468F-BCA3-DBD7FD90A681}" dt="2024-04-29T22:47:25.104" v="247" actId="478"/>
          <ac:spMkLst>
            <pc:docMk/>
            <pc:sldMk cId="863581569" sldId="259"/>
            <ac:spMk id="18" creationId="{74834625-7F6D-D7BC-B8F3-B75DCD09258D}"/>
          </ac:spMkLst>
        </pc:spChg>
        <pc:spChg chg="del mod">
          <ac:chgData name="Letícia Smirelli" userId="9a174d99-b461-4025-a8a2-3e5dbe72acd4" providerId="ADAL" clId="{A1A97A5E-08EC-468F-BCA3-DBD7FD90A681}" dt="2024-04-29T22:59:50.781" v="472" actId="478"/>
          <ac:spMkLst>
            <pc:docMk/>
            <pc:sldMk cId="863581569" sldId="259"/>
            <ac:spMk id="20" creationId="{AD50D87D-A140-BC86-590E-6AD35F411FB5}"/>
          </ac:spMkLst>
        </pc:spChg>
        <pc:spChg chg="del mod">
          <ac:chgData name="Letícia Smirelli" userId="9a174d99-b461-4025-a8a2-3e5dbe72acd4" providerId="ADAL" clId="{A1A97A5E-08EC-468F-BCA3-DBD7FD90A681}" dt="2024-04-29T23:00:02.716" v="482" actId="478"/>
          <ac:spMkLst>
            <pc:docMk/>
            <pc:sldMk cId="863581569" sldId="259"/>
            <ac:spMk id="21" creationId="{E054C361-EFE7-7EA0-D474-516F91CC3A7A}"/>
          </ac:spMkLst>
        </pc:spChg>
        <pc:spChg chg="del mod">
          <ac:chgData name="Letícia Smirelli" userId="9a174d99-b461-4025-a8a2-3e5dbe72acd4" providerId="ADAL" clId="{A1A97A5E-08EC-468F-BCA3-DBD7FD90A681}" dt="2024-04-29T23:00:02.294" v="481" actId="478"/>
          <ac:spMkLst>
            <pc:docMk/>
            <pc:sldMk cId="863581569" sldId="259"/>
            <ac:spMk id="22" creationId="{5F05A2BE-92F9-3E24-5A37-8421D8A766F6}"/>
          </ac:spMkLst>
        </pc:spChg>
        <pc:spChg chg="del mod">
          <ac:chgData name="Letícia Smirelli" userId="9a174d99-b461-4025-a8a2-3e5dbe72acd4" providerId="ADAL" clId="{A1A97A5E-08EC-468F-BCA3-DBD7FD90A681}" dt="2024-04-29T22:59:49.589" v="470" actId="478"/>
          <ac:spMkLst>
            <pc:docMk/>
            <pc:sldMk cId="863581569" sldId="259"/>
            <ac:spMk id="23" creationId="{B19A73CA-469E-C91C-21C3-CA4A8C64CA72}"/>
          </ac:spMkLst>
        </pc:spChg>
        <pc:spChg chg="del mod">
          <ac:chgData name="Letícia Smirelli" userId="9a174d99-b461-4025-a8a2-3e5dbe72acd4" providerId="ADAL" clId="{A1A97A5E-08EC-468F-BCA3-DBD7FD90A681}" dt="2024-04-29T22:59:49.237" v="469" actId="478"/>
          <ac:spMkLst>
            <pc:docMk/>
            <pc:sldMk cId="863581569" sldId="259"/>
            <ac:spMk id="24" creationId="{56BAFD67-FEB9-F289-FCF9-46CDC4482A90}"/>
          </ac:spMkLst>
        </pc:spChg>
        <pc:spChg chg="del mod">
          <ac:chgData name="Letícia Smirelli" userId="9a174d99-b461-4025-a8a2-3e5dbe72acd4" providerId="ADAL" clId="{A1A97A5E-08EC-468F-BCA3-DBD7FD90A681}" dt="2024-04-29T23:00:40.425" v="558" actId="478"/>
          <ac:spMkLst>
            <pc:docMk/>
            <pc:sldMk cId="863581569" sldId="259"/>
            <ac:spMk id="25" creationId="{1A853DF9-3399-8E21-82C0-0B85D1653B9D}"/>
          </ac:spMkLst>
        </pc:spChg>
        <pc:spChg chg="del mod">
          <ac:chgData name="Letícia Smirelli" userId="9a174d99-b461-4025-a8a2-3e5dbe72acd4" providerId="ADAL" clId="{A1A97A5E-08EC-468F-BCA3-DBD7FD90A681}" dt="2024-04-29T23:00:39.998" v="557" actId="478"/>
          <ac:spMkLst>
            <pc:docMk/>
            <pc:sldMk cId="863581569" sldId="259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29T22:59:42.915" v="461" actId="478"/>
          <ac:spMkLst>
            <pc:docMk/>
            <pc:sldMk cId="863581569" sldId="259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29T22:59:42.501" v="460" actId="478"/>
          <ac:spMkLst>
            <pc:docMk/>
            <pc:sldMk cId="863581569" sldId="259"/>
            <ac:spMk id="28" creationId="{E4E243E9-1D87-6C4A-8578-36033C032F0A}"/>
          </ac:spMkLst>
        </pc:spChg>
        <pc:spChg chg="del mod">
          <ac:chgData name="Letícia Smirelli" userId="9a174d99-b461-4025-a8a2-3e5dbe72acd4" providerId="ADAL" clId="{A1A97A5E-08EC-468F-BCA3-DBD7FD90A681}" dt="2024-04-29T22:59:39.449" v="457" actId="478"/>
          <ac:spMkLst>
            <pc:docMk/>
            <pc:sldMk cId="863581569" sldId="259"/>
            <ac:spMk id="29" creationId="{0656F041-26C9-5A59-C321-1F8CE73FC008}"/>
          </ac:spMkLst>
        </pc:spChg>
        <pc:spChg chg="del mod">
          <ac:chgData name="Letícia Smirelli" userId="9a174d99-b461-4025-a8a2-3e5dbe72acd4" providerId="ADAL" clId="{A1A97A5E-08EC-468F-BCA3-DBD7FD90A681}" dt="2024-04-29T22:59:38.962" v="456" actId="478"/>
          <ac:spMkLst>
            <pc:docMk/>
            <pc:sldMk cId="863581569" sldId="259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29T22:59:44.655" v="463" actId="478"/>
          <ac:spMkLst>
            <pc:docMk/>
            <pc:sldMk cId="863581569" sldId="259"/>
            <ac:spMk id="41" creationId="{77C1958D-DC3D-FE76-4953-1489FDB39454}"/>
          </ac:spMkLst>
        </pc:spChg>
        <pc:spChg chg="add del mod">
          <ac:chgData name="Letícia Smirelli" userId="9a174d99-b461-4025-a8a2-3e5dbe72acd4" providerId="ADAL" clId="{A1A97A5E-08EC-468F-BCA3-DBD7FD90A681}" dt="2024-04-29T22:59:46.184" v="466" actId="478"/>
          <ac:spMkLst>
            <pc:docMk/>
            <pc:sldMk cId="863581569" sldId="259"/>
            <ac:spMk id="42" creationId="{9AAD09E3-EB1E-6366-7E66-A57BC5D8AA39}"/>
          </ac:spMkLst>
        </pc:spChg>
        <pc:spChg chg="add del mod">
          <ac:chgData name="Letícia Smirelli" userId="9a174d99-b461-4025-a8a2-3e5dbe72acd4" providerId="ADAL" clId="{A1A97A5E-08EC-468F-BCA3-DBD7FD90A681}" dt="2024-04-29T22:59:54.745" v="476" actId="478"/>
          <ac:spMkLst>
            <pc:docMk/>
            <pc:sldMk cId="863581569" sldId="259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10:19.362" v="664" actId="1076"/>
          <ac:spMkLst>
            <pc:docMk/>
            <pc:sldMk cId="863581569" sldId="259"/>
            <ac:spMk id="46" creationId="{6968E1CE-8ADD-9EA6-3656-77172CF59A7D}"/>
          </ac:spMkLst>
        </pc:spChg>
        <pc:spChg chg="mod">
          <ac:chgData name="Letícia Smirelli" userId="9a174d99-b461-4025-a8a2-3e5dbe72acd4" providerId="ADAL" clId="{A1A97A5E-08EC-468F-BCA3-DBD7FD90A681}" dt="2024-04-29T23:00:22.094" v="552" actId="1035"/>
          <ac:spMkLst>
            <pc:docMk/>
            <pc:sldMk cId="863581569" sldId="259"/>
            <ac:spMk id="1036" creationId="{0BBA371A-F503-63C4-46AA-F86BF636868A}"/>
          </ac:spMkLst>
        </pc:spChg>
        <pc:grpChg chg="add del mod ord">
          <ac:chgData name="Letícia Smirelli" userId="9a174d99-b461-4025-a8a2-3e5dbe72acd4" providerId="ADAL" clId="{A1A97A5E-08EC-468F-BCA3-DBD7FD90A681}" dt="2024-04-29T22:59:45.350" v="464" actId="478"/>
          <ac:grpSpMkLst>
            <pc:docMk/>
            <pc:sldMk cId="863581569" sldId="259"/>
            <ac:grpSpMk id="19" creationId="{CAD625FD-710B-9754-9028-2C3F68ACE77D}"/>
          </ac:grpSpMkLst>
        </pc:grpChg>
        <pc:grpChg chg="add del mod ord">
          <ac:chgData name="Letícia Smirelli" userId="9a174d99-b461-4025-a8a2-3e5dbe72acd4" providerId="ADAL" clId="{A1A97A5E-08EC-468F-BCA3-DBD7FD90A681}" dt="2024-04-29T22:59:45.824" v="465" actId="478"/>
          <ac:grpSpMkLst>
            <pc:docMk/>
            <pc:sldMk cId="863581569" sldId="259"/>
            <ac:grpSpMk id="33" creationId="{02494101-21D9-0984-5B58-A3D25D0D9820}"/>
          </ac:grpSpMkLst>
        </pc:grpChg>
        <pc:picChg chg="del">
          <ac:chgData name="Letícia Smirelli" userId="9a174d99-b461-4025-a8a2-3e5dbe72acd4" providerId="ADAL" clId="{A1A97A5E-08EC-468F-BCA3-DBD7FD90A681}" dt="2024-04-29T22:44:41.040" v="206" actId="478"/>
          <ac:picMkLst>
            <pc:docMk/>
            <pc:sldMk cId="863581569" sldId="259"/>
            <ac:picMk id="6" creationId="{FA58B355-86A0-D441-87D5-772BFF32F3D0}"/>
          </ac:picMkLst>
        </pc:picChg>
        <pc:picChg chg="mod">
          <ac:chgData name="Letícia Smirelli" userId="9a174d99-b461-4025-a8a2-3e5dbe72acd4" providerId="ADAL" clId="{A1A97A5E-08EC-468F-BCA3-DBD7FD90A681}" dt="2024-04-29T23:03:20.535" v="598" actId="1076"/>
          <ac:picMkLst>
            <pc:docMk/>
            <pc:sldMk cId="863581569" sldId="259"/>
            <ac:picMk id="16" creationId="{0272C0EE-7883-6535-2EF1-D252F950C047}"/>
          </ac:picMkLst>
        </pc:picChg>
        <pc:picChg chg="del mod">
          <ac:chgData name="Letícia Smirelli" userId="9a174d99-b461-4025-a8a2-3e5dbe72acd4" providerId="ADAL" clId="{A1A97A5E-08EC-468F-BCA3-DBD7FD90A681}" dt="2024-04-29T22:59:43.408" v="462" actId="478"/>
          <ac:picMkLst>
            <pc:docMk/>
            <pc:sldMk cId="863581569" sldId="259"/>
            <ac:picMk id="31" creationId="{6ABEA3C2-4C93-17DD-61EE-E491559AEA3E}"/>
          </ac:picMkLst>
        </pc:picChg>
        <pc:picChg chg="del mod">
          <ac:chgData name="Letícia Smirelli" userId="9a174d99-b461-4025-a8a2-3e5dbe72acd4" providerId="ADAL" clId="{A1A97A5E-08EC-468F-BCA3-DBD7FD90A681}" dt="2024-04-29T23:00:41.573" v="559" actId="478"/>
          <ac:picMkLst>
            <pc:docMk/>
            <pc:sldMk cId="863581569" sldId="259"/>
            <ac:picMk id="32" creationId="{4775ACB3-A8CC-8760-826A-23A1AABC6CE0}"/>
          </ac:picMkLst>
        </pc:picChg>
        <pc:picChg chg="del mod">
          <ac:chgData name="Letícia Smirelli" userId="9a174d99-b461-4025-a8a2-3e5dbe72acd4" providerId="ADAL" clId="{A1A97A5E-08EC-468F-BCA3-DBD7FD90A681}" dt="2024-04-29T23:00:03.240" v="483" actId="478"/>
          <ac:picMkLst>
            <pc:docMk/>
            <pc:sldMk cId="863581569" sldId="259"/>
            <ac:picMk id="34" creationId="{19324522-8BB5-35EB-B092-107B1283E209}"/>
          </ac:picMkLst>
        </pc:picChg>
        <pc:picChg chg="mod">
          <ac:chgData name="Letícia Smirelli" userId="9a174d99-b461-4025-a8a2-3e5dbe72acd4" providerId="ADAL" clId="{A1A97A5E-08EC-468F-BCA3-DBD7FD90A681}" dt="2024-04-29T22:47:38.848" v="253" actId="164"/>
          <ac:picMkLst>
            <pc:docMk/>
            <pc:sldMk cId="863581569" sldId="259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9T22:47:44.637" v="254" actId="164"/>
          <ac:picMkLst>
            <pc:docMk/>
            <pc:sldMk cId="863581569" sldId="259"/>
            <ac:picMk id="37" creationId="{78E83180-A73A-C15A-C17E-8E794A5E8FB1}"/>
          </ac:picMkLst>
        </pc:picChg>
        <pc:picChg chg="del mod">
          <ac:chgData name="Letícia Smirelli" userId="9a174d99-b461-4025-a8a2-3e5dbe72acd4" providerId="ADAL" clId="{A1A97A5E-08EC-468F-BCA3-DBD7FD90A681}" dt="2024-04-29T22:59:50.026" v="471" actId="478"/>
          <ac:picMkLst>
            <pc:docMk/>
            <pc:sldMk cId="863581569" sldId="259"/>
            <ac:picMk id="38" creationId="{3B99ED9F-31D5-B9D0-C0ED-6EF851C89DA4}"/>
          </ac:picMkLst>
        </pc:picChg>
        <pc:picChg chg="add del mod">
          <ac:chgData name="Letícia Smirelli" userId="9a174d99-b461-4025-a8a2-3e5dbe72acd4" providerId="ADAL" clId="{A1A97A5E-08EC-468F-BCA3-DBD7FD90A681}" dt="2024-04-29T23:01:14.100" v="575" actId="478"/>
          <ac:picMkLst>
            <pc:docMk/>
            <pc:sldMk cId="863581569" sldId="259"/>
            <ac:picMk id="39" creationId="{3901498E-E12A-4431-8990-D9182C6B33DB}"/>
          </ac:picMkLst>
        </pc:picChg>
        <pc:picChg chg="del mod">
          <ac:chgData name="Letícia Smirelli" userId="9a174d99-b461-4025-a8a2-3e5dbe72acd4" providerId="ADAL" clId="{A1A97A5E-08EC-468F-BCA3-DBD7FD90A681}" dt="2024-04-29T22:59:40.104" v="458" actId="478"/>
          <ac:picMkLst>
            <pc:docMk/>
            <pc:sldMk cId="863581569" sldId="259"/>
            <ac:picMk id="40" creationId="{22B9F5DD-C786-74D6-5E80-9B3988663760}"/>
          </ac:picMkLst>
        </pc:picChg>
        <pc:picChg chg="add mod">
          <ac:chgData name="Letícia Smirelli" userId="9a174d99-b461-4025-a8a2-3e5dbe72acd4" providerId="ADAL" clId="{A1A97A5E-08EC-468F-BCA3-DBD7FD90A681}" dt="2024-04-29T23:10:11.771" v="663" actId="1076"/>
          <ac:picMkLst>
            <pc:docMk/>
            <pc:sldMk cId="863581569" sldId="259"/>
            <ac:picMk id="45" creationId="{2D890A33-89E3-DE3B-A648-4C54B429CC19}"/>
          </ac:picMkLst>
        </pc:picChg>
        <pc:picChg chg="add del mod">
          <ac:chgData name="Letícia Smirelli" userId="9a174d99-b461-4025-a8a2-3e5dbe72acd4" providerId="ADAL" clId="{A1A97A5E-08EC-468F-BCA3-DBD7FD90A681}" dt="2024-04-29T22:48:51.671" v="265" actId="478"/>
          <ac:picMkLst>
            <pc:docMk/>
            <pc:sldMk cId="863581569" sldId="259"/>
            <ac:picMk id="1026" creationId="{2EA777F5-D7DD-CA27-4788-D8C3FAB2F18F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7" creationId="{FBCD2109-DF75-014F-2669-6010A5487836}"/>
          </ac:picMkLst>
        </pc:picChg>
        <pc:picChg chg="add">
          <ac:chgData name="Letícia Smirelli" userId="9a174d99-b461-4025-a8a2-3e5dbe72acd4" providerId="ADAL" clId="{A1A97A5E-08EC-468F-BCA3-DBD7FD90A681}" dt="2024-04-29T23:18:06.595" v="665"/>
          <ac:picMkLst>
            <pc:docMk/>
            <pc:sldMk cId="863581569" sldId="259"/>
            <ac:picMk id="1028" creationId="{2B6FCFC6-BC53-BD20-71C2-0B9F99A01365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9" creationId="{9EAAB835-C146-997C-A6C2-76718E83963B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1" creationId="{342E0B5D-0B56-38AA-43D1-1077504A2859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3" creationId="{4B314257-F183-FB4D-ED40-202CD7F483A8}"/>
          </ac:picMkLst>
        </pc:picChg>
        <pc:picChg chg="mod ord">
          <ac:chgData name="Letícia Smirelli" userId="9a174d99-b461-4025-a8a2-3e5dbe72acd4" providerId="ADAL" clId="{A1A97A5E-08EC-468F-BCA3-DBD7FD90A681}" dt="2024-04-29T23:00:10.223" v="517" actId="1035"/>
          <ac:picMkLst>
            <pc:docMk/>
            <pc:sldMk cId="863581569" sldId="259"/>
            <ac:picMk id="1035" creationId="{AE203665-5280-BD3B-5019-58E7916F6C94}"/>
          </ac:picMkLst>
        </pc:picChg>
      </pc:sldChg>
      <pc:sldChg chg="addSp delSp modSp add mod ord">
        <pc:chgData name="Letícia Smirelli" userId="9a174d99-b461-4025-a8a2-3e5dbe72acd4" providerId="ADAL" clId="{A1A97A5E-08EC-468F-BCA3-DBD7FD90A681}" dt="2024-04-30T00:08:31.669" v="1089"/>
        <pc:sldMkLst>
          <pc:docMk/>
          <pc:sldMk cId="853243303" sldId="260"/>
        </pc:sldMkLst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" creationId="{77AB66F2-6532-30B9-928C-81B39AC0E74E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4" creationId="{2CDA1427-BB42-A5BB-D51C-8286D5B47E07}"/>
          </ac:spMkLst>
        </pc:spChg>
        <pc:spChg chg="mod">
          <ac:chgData name="Letícia Smirelli" userId="9a174d99-b461-4025-a8a2-3e5dbe72acd4" providerId="ADAL" clId="{A1A97A5E-08EC-468F-BCA3-DBD7FD90A681}" dt="2024-04-29T23:32:26.302" v="687"/>
          <ac:spMkLst>
            <pc:docMk/>
            <pc:sldMk cId="853243303" sldId="260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9T23:25:44.554" v="684" actId="207"/>
          <ac:spMkLst>
            <pc:docMk/>
            <pc:sldMk cId="853243303" sldId="260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9T23:35:15.177" v="692" actId="207"/>
          <ac:spMkLst>
            <pc:docMk/>
            <pc:sldMk cId="853243303" sldId="260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18" creationId="{0E6D6E79-F73D-7318-5B44-700CCC493D1E}"/>
          </ac:spMkLst>
        </pc:spChg>
        <pc:spChg chg="mod">
          <ac:chgData name="Letícia Smirelli" userId="9a174d99-b461-4025-a8a2-3e5dbe72acd4" providerId="ADAL" clId="{A1A97A5E-08EC-468F-BCA3-DBD7FD90A681}" dt="2024-04-29T23:43:02.793" v="704" actId="2711"/>
          <ac:spMkLst>
            <pc:docMk/>
            <pc:sldMk cId="853243303" sldId="260"/>
            <ac:spMk id="20" creationId="{AD50D87D-A140-BC86-590E-6AD35F411FB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2" creationId="{9AAD09E3-EB1E-6366-7E66-A57BC5D8AA39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36:50.307" v="697" actId="1076"/>
          <ac:spMkLst>
            <pc:docMk/>
            <pc:sldMk cId="853243303" sldId="260"/>
            <ac:spMk id="45" creationId="{BD7E24A4-C839-4E29-8BC8-F59859A79069}"/>
          </ac:spMkLst>
        </pc:spChg>
        <pc:spChg chg="add del mod">
          <ac:chgData name="Letícia Smirelli" userId="9a174d99-b461-4025-a8a2-3e5dbe72acd4" providerId="ADAL" clId="{A1A97A5E-08EC-468F-BCA3-DBD7FD90A681}" dt="2024-04-29T23:36:51.104" v="698" actId="478"/>
          <ac:spMkLst>
            <pc:docMk/>
            <pc:sldMk cId="853243303" sldId="260"/>
            <ac:spMk id="46" creationId="{A9E8117C-21D4-C06D-51C7-910A40BFDDC6}"/>
          </ac:spMkLst>
        </pc:spChg>
        <pc:spChg chg="add mod">
          <ac:chgData name="Letícia Smirelli" userId="9a174d99-b461-4025-a8a2-3e5dbe72acd4" providerId="ADAL" clId="{A1A97A5E-08EC-468F-BCA3-DBD7FD90A681}" dt="2024-04-29T23:36:48.409" v="696" actId="1076"/>
          <ac:spMkLst>
            <pc:docMk/>
            <pc:sldMk cId="853243303" sldId="260"/>
            <ac:spMk id="48" creationId="{5F3CBF10-4D4A-10F1-77EA-E8D3FBF430F0}"/>
          </ac:spMkLst>
        </pc:spChg>
        <pc:spChg chg="add mod">
          <ac:chgData name="Letícia Smirelli" userId="9a174d99-b461-4025-a8a2-3e5dbe72acd4" providerId="ADAL" clId="{A1A97A5E-08EC-468F-BCA3-DBD7FD90A681}" dt="2024-04-29T23:36:45.717" v="695" actId="1076"/>
          <ac:spMkLst>
            <pc:docMk/>
            <pc:sldMk cId="853243303" sldId="260"/>
            <ac:spMk id="50" creationId="{E0EF162B-25F1-82EB-3AF4-F8B437BBDBD6}"/>
          </ac:spMkLst>
        </pc:s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3" creationId="{400F5A3A-E879-4947-5FDD-0FD326335355}"/>
          </ac:grpSpMkLst>
        </pc:gr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17" creationId="{C552B6B6-AD0B-B36A-FA8A-A74A1176437C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19" creationId="{CAD625FD-710B-9754-9028-2C3F68ACE77D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33" creationId="{02494101-21D9-0984-5B58-A3D25D0D9820}"/>
          </ac:grpSpMkLst>
        </pc:grp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6" creationId="{8389A8FD-1732-3DBA-4D06-68249A9A5124}"/>
          </ac:picMkLst>
        </pc:pic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36" creationId="{954388C6-E1B3-E1EE-1C68-E7A9BB733213}"/>
          </ac:picMkLst>
        </pc:picChg>
        <pc:picChg chg="del">
          <ac:chgData name="Letícia Smirelli" userId="9a174d99-b461-4025-a8a2-3e5dbe72acd4" providerId="ADAL" clId="{A1A97A5E-08EC-468F-BCA3-DBD7FD90A681}" dt="2024-04-29T23:01:12.584" v="574" actId="478"/>
          <ac:picMkLst>
            <pc:docMk/>
            <pc:sldMk cId="853243303" sldId="260"/>
            <ac:picMk id="39" creationId="{3901498E-E12A-4431-8990-D9182C6B33DB}"/>
          </ac:picMkLst>
        </pc:picChg>
      </pc:sldChg>
      <pc:sldChg chg="delSp modSp add del mod">
        <pc:chgData name="Letícia Smirelli" userId="9a174d99-b461-4025-a8a2-3e5dbe72acd4" providerId="ADAL" clId="{A1A97A5E-08EC-468F-BCA3-DBD7FD90A681}" dt="2024-04-29T23:24:57.654" v="679" actId="47"/>
        <pc:sldMkLst>
          <pc:docMk/>
          <pc:sldMk cId="101142940" sldId="261"/>
        </pc:sldMkLst>
        <pc:spChg chg="del">
          <ac:chgData name="Letícia Smirelli" userId="9a174d99-b461-4025-a8a2-3e5dbe72acd4" providerId="ADAL" clId="{A1A97A5E-08EC-468F-BCA3-DBD7FD90A681}" dt="2024-04-29T23:18:29.053" v="673" actId="478"/>
          <ac:spMkLst>
            <pc:docMk/>
            <pc:sldMk cId="101142940" sldId="261"/>
            <ac:spMk id="7" creationId="{9F28D89C-572C-7FD0-9EB9-04262278EA38}"/>
          </ac:spMkLst>
        </pc:spChg>
        <pc:spChg chg="del">
          <ac:chgData name="Letícia Smirelli" userId="9a174d99-b461-4025-a8a2-3e5dbe72acd4" providerId="ADAL" clId="{A1A97A5E-08EC-468F-BCA3-DBD7FD90A681}" dt="2024-04-29T23:18:27.169" v="672" actId="478"/>
          <ac:spMkLst>
            <pc:docMk/>
            <pc:sldMk cId="101142940" sldId="261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3:18:17.704" v="670" actId="478"/>
          <ac:spMkLst>
            <pc:docMk/>
            <pc:sldMk cId="101142940" sldId="261"/>
            <ac:spMk id="46" creationId="{6968E1CE-8ADD-9EA6-3656-77172CF59A7D}"/>
          </ac:spMkLst>
        </pc:spChg>
        <pc:spChg chg="del">
          <ac:chgData name="Letícia Smirelli" userId="9a174d99-b461-4025-a8a2-3e5dbe72acd4" providerId="ADAL" clId="{A1A97A5E-08EC-468F-BCA3-DBD7FD90A681}" dt="2024-04-29T23:18:32.487" v="674" actId="478"/>
          <ac:spMkLst>
            <pc:docMk/>
            <pc:sldMk cId="101142940" sldId="261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9T23:18:36.153" v="676" actId="1076"/>
          <ac:picMkLst>
            <pc:docMk/>
            <pc:sldMk cId="101142940" sldId="261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29T23:18:34.474" v="675" actId="478"/>
          <ac:picMkLst>
            <pc:docMk/>
            <pc:sldMk cId="101142940" sldId="261"/>
            <ac:picMk id="45" creationId="{2D890A33-89E3-DE3B-A648-4C54B429CC1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7" creationId="{FBCD2109-DF75-014F-2669-6010A5487836}"/>
          </ac:picMkLst>
        </pc:picChg>
        <pc:picChg chg="mod">
          <ac:chgData name="Letícia Smirelli" userId="9a174d99-b461-4025-a8a2-3e5dbe72acd4" providerId="ADAL" clId="{A1A97A5E-08EC-468F-BCA3-DBD7FD90A681}" dt="2024-04-29T23:24:55.553" v="678" actId="1076"/>
          <ac:picMkLst>
            <pc:docMk/>
            <pc:sldMk cId="101142940" sldId="261"/>
            <ac:picMk id="1028" creationId="{2B6FCFC6-BC53-BD20-71C2-0B9F99A01365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9" creationId="{9EAAB835-C146-997C-A6C2-76718E83963B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1" creationId="{342E0B5D-0B56-38AA-43D1-1077504A285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3" creationId="{4B314257-F183-FB4D-ED40-202CD7F483A8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5" creationId="{AE203665-5280-BD3B-5019-58E7916F6C94}"/>
          </ac:picMkLst>
        </pc:picChg>
      </pc:sldChg>
      <pc:sldChg chg="delSp modSp add del mod ord">
        <pc:chgData name="Letícia Smirelli" userId="9a174d99-b461-4025-a8a2-3e5dbe72acd4" providerId="ADAL" clId="{A1A97A5E-08EC-468F-BCA3-DBD7FD90A681}" dt="2024-04-29T23:46:14.452" v="726" actId="47"/>
        <pc:sldMkLst>
          <pc:docMk/>
          <pc:sldMk cId="928166888" sldId="261"/>
        </pc:sldMkLst>
        <pc:spChg chg="mod">
          <ac:chgData name="Letícia Smirelli" userId="9a174d99-b461-4025-a8a2-3e5dbe72acd4" providerId="ADAL" clId="{A1A97A5E-08EC-468F-BCA3-DBD7FD90A681}" dt="2024-04-29T23:44:08.583" v="709" actId="207"/>
          <ac:spMkLst>
            <pc:docMk/>
            <pc:sldMk cId="928166888" sldId="261"/>
            <ac:spMk id="7" creationId="{9F28D89C-572C-7FD0-9EB9-04262278EA3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8" creationId="{7F447F4F-7232-65D3-7E50-30235DC64AF1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9" creationId="{F2864D58-7AE7-5226-06DA-269C2DE21A9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0" creationId="{A5D42EB5-768C-AB3E-C61A-E3562AAF806B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3:44:17.165" v="710" actId="207"/>
          <ac:spMkLst>
            <pc:docMk/>
            <pc:sldMk cId="928166888" sldId="261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4" creationId="{D1FC3962-FFEE-0C54-19F7-F986426BE590}"/>
          </ac:spMkLst>
        </pc:spChg>
        <pc:spChg chg="mod">
          <ac:chgData name="Letícia Smirelli" userId="9a174d99-b461-4025-a8a2-3e5dbe72acd4" providerId="ADAL" clId="{A1A97A5E-08EC-468F-BCA3-DBD7FD90A681}" dt="2024-04-29T23:45:16.553" v="717" actId="207"/>
          <ac:spMkLst>
            <pc:docMk/>
            <pc:sldMk cId="928166888" sldId="261"/>
            <ac:spMk id="15" creationId="{6F9855AA-7349-3CF8-E76B-D6373493C518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1" creationId="{E054C361-EFE7-7EA0-D474-516F91CC3A7A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3" creationId="{B19A73CA-469E-C91C-21C3-CA4A8C64CA72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5" creationId="{1A853DF9-3399-8E21-82C0-0B85D1653B9D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7" creationId="{71536176-BD5A-BB92-31B3-A7E0110BCAA0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9" creationId="{0656F041-26C9-5A59-C321-1F8CE73FC008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2" creationId="{9AAD09E3-EB1E-6366-7E66-A57BC5D8AA39}"/>
          </ac:spMkLst>
        </pc:spChg>
        <pc:picChg chg="del">
          <ac:chgData name="Letícia Smirelli" userId="9a174d99-b461-4025-a8a2-3e5dbe72acd4" providerId="ADAL" clId="{A1A97A5E-08EC-468F-BCA3-DBD7FD90A681}" dt="2024-04-29T23:45:40.932" v="722" actId="478"/>
          <ac:picMkLst>
            <pc:docMk/>
            <pc:sldMk cId="928166888" sldId="261"/>
            <ac:picMk id="16" creationId="{0272C0EE-7883-6535-2EF1-D252F950C047}"/>
          </ac:picMkLst>
        </pc:picChg>
      </pc:sldChg>
      <pc:sldChg chg="addSp delSp modSp add mod">
        <pc:chgData name="Letícia Smirelli" userId="9a174d99-b461-4025-a8a2-3e5dbe72acd4" providerId="ADAL" clId="{A1A97A5E-08EC-468F-BCA3-DBD7FD90A681}" dt="2024-04-30T00:25:32.402" v="1099" actId="1076"/>
        <pc:sldMkLst>
          <pc:docMk/>
          <pc:sldMk cId="1880820872" sldId="261"/>
        </pc:sldMkLst>
        <pc:spChg chg="mod topLvl">
          <ac:chgData name="Letícia Smirelli" userId="9a174d99-b461-4025-a8a2-3e5dbe72acd4" providerId="ADAL" clId="{A1A97A5E-08EC-468F-BCA3-DBD7FD90A681}" dt="2024-04-30T00:02:41.838" v="956" actId="207"/>
          <ac:spMkLst>
            <pc:docMk/>
            <pc:sldMk cId="1880820872" sldId="261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30T00:01:10.299" v="952" actId="1036"/>
          <ac:spMkLst>
            <pc:docMk/>
            <pc:sldMk cId="1880820872" sldId="261"/>
            <ac:spMk id="7" creationId="{9F28D89C-572C-7FD0-9EB9-04262278EA38}"/>
          </ac:spMkLst>
        </pc:spChg>
        <pc:spChg chg="mod topLvl">
          <ac:chgData name="Letícia Smirelli" userId="9a174d99-b461-4025-a8a2-3e5dbe72acd4" providerId="ADAL" clId="{A1A97A5E-08EC-468F-BCA3-DBD7FD90A681}" dt="2024-04-30T00:00:04.557" v="942" actId="207"/>
          <ac:spMkLst>
            <pc:docMk/>
            <pc:sldMk cId="1880820872" sldId="261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30T00:01:22.336" v="955" actId="1038"/>
          <ac:spMkLst>
            <pc:docMk/>
            <pc:sldMk cId="1880820872" sldId="261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3:57:33.606" v="774" actId="478"/>
          <ac:spMkLst>
            <pc:docMk/>
            <pc:sldMk cId="1880820872" sldId="261"/>
            <ac:spMk id="15" creationId="{6F9855AA-7349-3CF8-E76B-D6373493C518}"/>
          </ac:spMkLst>
        </pc:spChg>
        <pc:spChg chg="add del">
          <ac:chgData name="Letícia Smirelli" userId="9a174d99-b461-4025-a8a2-3e5dbe72acd4" providerId="ADAL" clId="{A1A97A5E-08EC-468F-BCA3-DBD7FD90A681}" dt="2024-04-30T00:08:08.479" v="1083" actId="478"/>
          <ac:spMkLst>
            <pc:docMk/>
            <pc:sldMk cId="1880820872" sldId="261"/>
            <ac:spMk id="17" creationId="{33CEC61C-D130-DFEF-8537-4667636CA868}"/>
          </ac:spMkLst>
        </pc:spChg>
        <pc:spChg chg="add del mod">
          <ac:chgData name="Letícia Smirelli" userId="9a174d99-b461-4025-a8a2-3e5dbe72acd4" providerId="ADAL" clId="{A1A97A5E-08EC-468F-BCA3-DBD7FD90A681}" dt="2024-04-30T00:08:09.673" v="1084" actId="478"/>
          <ac:spMkLst>
            <pc:docMk/>
            <pc:sldMk cId="1880820872" sldId="261"/>
            <ac:spMk id="36" creationId="{1688C7C5-A434-6B75-CED5-D0781AF347A0}"/>
          </ac:spMkLst>
        </pc:spChg>
        <pc:spChg chg="mod">
          <ac:chgData name="Letícia Smirelli" userId="9a174d99-b461-4025-a8a2-3e5dbe72acd4" providerId="ADAL" clId="{A1A97A5E-08EC-468F-BCA3-DBD7FD90A681}" dt="2024-04-30T00:03:09.156" v="958" actId="207"/>
          <ac:spMkLst>
            <pc:docMk/>
            <pc:sldMk cId="1880820872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30T00:00:21.108" v="945" actId="207"/>
          <ac:spMkLst>
            <pc:docMk/>
            <pc:sldMk cId="1880820872" sldId="261"/>
            <ac:spMk id="42" creationId="{9AAD09E3-EB1E-6366-7E66-A57BC5D8AA39}"/>
          </ac:spMkLst>
        </pc:spChg>
        <pc:spChg chg="del">
          <ac:chgData name="Letícia Smirelli" userId="9a174d99-b461-4025-a8a2-3e5dbe72acd4" providerId="ADAL" clId="{A1A97A5E-08EC-468F-BCA3-DBD7FD90A681}" dt="2024-04-29T23:47:50.272" v="741" actId="478"/>
          <ac:spMkLst>
            <pc:docMk/>
            <pc:sldMk cId="1880820872" sldId="261"/>
            <ac:spMk id="45" creationId="{BD7E24A4-C839-4E29-8BC8-F59859A79069}"/>
          </ac:spMkLst>
        </pc:spChg>
        <pc:spChg chg="del">
          <ac:chgData name="Letícia Smirelli" userId="9a174d99-b461-4025-a8a2-3e5dbe72acd4" providerId="ADAL" clId="{A1A97A5E-08EC-468F-BCA3-DBD7FD90A681}" dt="2024-04-29T23:47:49.889" v="740" actId="478"/>
          <ac:spMkLst>
            <pc:docMk/>
            <pc:sldMk cId="1880820872" sldId="261"/>
            <ac:spMk id="48" creationId="{5F3CBF10-4D4A-10F1-77EA-E8D3FBF430F0}"/>
          </ac:spMkLst>
        </pc:spChg>
        <pc:spChg chg="del">
          <ac:chgData name="Letícia Smirelli" userId="9a174d99-b461-4025-a8a2-3e5dbe72acd4" providerId="ADAL" clId="{A1A97A5E-08EC-468F-BCA3-DBD7FD90A681}" dt="2024-04-29T23:47:49.229" v="739" actId="478"/>
          <ac:spMkLst>
            <pc:docMk/>
            <pc:sldMk cId="1880820872" sldId="261"/>
            <ac:spMk id="50" creationId="{E0EF162B-25F1-82EB-3AF4-F8B437BBDBD6}"/>
          </ac:spMkLst>
        </pc:spChg>
        <pc:spChg chg="mod">
          <ac:chgData name="Letícia Smirelli" userId="9a174d99-b461-4025-a8a2-3e5dbe72acd4" providerId="ADAL" clId="{A1A97A5E-08EC-468F-BCA3-DBD7FD90A681}" dt="2024-04-29T23:58:18.253" v="780" actId="14861"/>
          <ac:spMkLst>
            <pc:docMk/>
            <pc:sldMk cId="1880820872" sldId="261"/>
            <ac:spMk id="1036" creationId="{0BBA371A-F503-63C4-46AA-F86BF636868A}"/>
          </ac:spMkLst>
        </pc:spChg>
        <pc:grpChg chg="del">
          <ac:chgData name="Letícia Smirelli" userId="9a174d99-b461-4025-a8a2-3e5dbe72acd4" providerId="ADAL" clId="{A1A97A5E-08EC-468F-BCA3-DBD7FD90A681}" dt="2024-04-29T23:59:07.506" v="792" actId="165"/>
          <ac:grpSpMkLst>
            <pc:docMk/>
            <pc:sldMk cId="1880820872" sldId="261"/>
            <ac:grpSpMk id="19" creationId="{CAD625FD-710B-9754-9028-2C3F68ACE77D}"/>
          </ac:grpSpMkLst>
        </pc:grpChg>
        <pc:grpChg chg="del">
          <ac:chgData name="Letícia Smirelli" userId="9a174d99-b461-4025-a8a2-3e5dbe72acd4" providerId="ADAL" clId="{A1A97A5E-08EC-468F-BCA3-DBD7FD90A681}" dt="2024-04-29T23:59:10.461" v="793" actId="165"/>
          <ac:grpSpMkLst>
            <pc:docMk/>
            <pc:sldMk cId="1880820872" sldId="261"/>
            <ac:grpSpMk id="33" creationId="{02494101-21D9-0984-5B58-A3D25D0D9820}"/>
          </ac:grpSpMkLst>
        </pc:grpChg>
        <pc:picChg chg="add mod ord">
          <ac:chgData name="Letícia Smirelli" userId="9a174d99-b461-4025-a8a2-3e5dbe72acd4" providerId="ADAL" clId="{A1A97A5E-08EC-468F-BCA3-DBD7FD90A681}" dt="2024-04-30T00:01:17.180" v="954" actId="14100"/>
          <ac:picMkLst>
            <pc:docMk/>
            <pc:sldMk cId="1880820872" sldId="261"/>
            <ac:picMk id="3" creationId="{C4BA5728-9DB0-E0BD-9733-A9E1DBC117CA}"/>
          </ac:picMkLst>
        </pc:picChg>
        <pc:picChg chg="add del mod">
          <ac:chgData name="Letícia Smirelli" userId="9a174d99-b461-4025-a8a2-3e5dbe72acd4" providerId="ADAL" clId="{A1A97A5E-08EC-468F-BCA3-DBD7FD90A681}" dt="2024-04-30T00:00:09.081" v="943" actId="478"/>
          <ac:picMkLst>
            <pc:docMk/>
            <pc:sldMk cId="1880820872" sldId="261"/>
            <ac:picMk id="4" creationId="{C308EC4D-472C-BC7C-613D-A2EC32F663FB}"/>
          </ac:picMkLst>
        </pc:picChg>
        <pc:picChg chg="del">
          <ac:chgData name="Letícia Smirelli" userId="9a174d99-b461-4025-a8a2-3e5dbe72acd4" providerId="ADAL" clId="{A1A97A5E-08EC-468F-BCA3-DBD7FD90A681}" dt="2024-04-30T00:25:13.802" v="1090" actId="478"/>
          <ac:picMkLst>
            <pc:docMk/>
            <pc:sldMk cId="1880820872" sldId="261"/>
            <ac:picMk id="16" creationId="{0272C0EE-7883-6535-2EF1-D252F950C047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5" creationId="{95204038-95AD-574C-3FC4-724376A5C9C4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7" creationId="{78E83180-A73A-C15A-C17E-8E794A5E8FB1}"/>
          </ac:picMkLst>
        </pc:picChg>
        <pc:picChg chg="add mod">
          <ac:chgData name="Letícia Smirelli" userId="9a174d99-b461-4025-a8a2-3e5dbe72acd4" providerId="ADAL" clId="{A1A97A5E-08EC-468F-BCA3-DBD7FD90A681}" dt="2024-04-30T00:25:32.402" v="1099" actId="1076"/>
          <ac:picMkLst>
            <pc:docMk/>
            <pc:sldMk cId="1880820872" sldId="261"/>
            <ac:picMk id="44" creationId="{C39BCFDE-3CD7-C4C3-7F55-C5BD1BB860E4}"/>
          </ac:picMkLst>
        </pc:picChg>
        <pc:picChg chg="mod">
          <ac:chgData name="Letícia Smirelli" userId="9a174d99-b461-4025-a8a2-3e5dbe72acd4" providerId="ADAL" clId="{A1A97A5E-08EC-468F-BCA3-DBD7FD90A681}" dt="2024-04-30T00:00:35.016" v="946"/>
          <ac:picMkLst>
            <pc:docMk/>
            <pc:sldMk cId="1880820872" sldId="261"/>
            <ac:picMk id="1029" creationId="{9EAAB835-C146-997C-A6C2-76718E83963B}"/>
          </ac:picMkLst>
        </pc:picChg>
      </pc:sldChg>
      <pc:sldChg chg="add del">
        <pc:chgData name="Letícia Smirelli" userId="9a174d99-b461-4025-a8a2-3e5dbe72acd4" providerId="ADAL" clId="{A1A97A5E-08EC-468F-BCA3-DBD7FD90A681}" dt="2024-04-29T23:18:12.115" v="667" actId="47"/>
        <pc:sldMkLst>
          <pc:docMk/>
          <pc:sldMk cId="2049350845" sldId="261"/>
        </pc:sldMkLst>
      </pc:sldChg>
      <pc:sldChg chg="addSp delSp modSp new mod ord">
        <pc:chgData name="Letícia Smirelli" userId="9a174d99-b461-4025-a8a2-3e5dbe72acd4" providerId="ADAL" clId="{A1A97A5E-08EC-468F-BCA3-DBD7FD90A681}" dt="2024-04-30T00:27:39.979" v="1163" actId="1076"/>
        <pc:sldMkLst>
          <pc:docMk/>
          <pc:sldMk cId="2608989473" sldId="262"/>
        </pc:sldMkLst>
        <pc:spChg chg="add del mod ord">
          <ac:chgData name="Letícia Smirelli" userId="9a174d99-b461-4025-a8a2-3e5dbe72acd4" providerId="ADAL" clId="{A1A97A5E-08EC-468F-BCA3-DBD7FD90A681}" dt="2024-04-29T23:57:23.158" v="771" actId="478"/>
          <ac:spMkLst>
            <pc:docMk/>
            <pc:sldMk cId="2608989473" sldId="262"/>
            <ac:spMk id="4" creationId="{189FE287-ACD5-8A1F-4E0C-C17B1DFDF953}"/>
          </ac:spMkLst>
        </pc:spChg>
        <pc:spChg chg="add mod ord">
          <ac:chgData name="Letícia Smirelli" userId="9a174d99-b461-4025-a8a2-3e5dbe72acd4" providerId="ADAL" clId="{A1A97A5E-08EC-468F-BCA3-DBD7FD90A681}" dt="2024-04-30T00:27:35.606" v="1162" actId="1076"/>
          <ac:spMkLst>
            <pc:docMk/>
            <pc:sldMk cId="2608989473" sldId="262"/>
            <ac:spMk id="10" creationId="{E4A79FAB-569F-56FC-231D-86EB809B2771}"/>
          </ac:spMkLst>
        </pc:spChg>
        <pc:spChg chg="add mod">
          <ac:chgData name="Letícia Smirelli" userId="9a174d99-b461-4025-a8a2-3e5dbe72acd4" providerId="ADAL" clId="{A1A97A5E-08EC-468F-BCA3-DBD7FD90A681}" dt="2024-04-30T00:27:27.048" v="1161" actId="14100"/>
          <ac:spMkLst>
            <pc:docMk/>
            <pc:sldMk cId="2608989473" sldId="262"/>
            <ac:spMk id="11" creationId="{4F4B4ADA-2EE0-571A-92A1-602185BA8D41}"/>
          </ac:spMkLst>
        </pc:spChg>
        <pc:picChg chg="add del mod">
          <ac:chgData name="Letícia Smirelli" userId="9a174d99-b461-4025-a8a2-3e5dbe72acd4" providerId="ADAL" clId="{A1A97A5E-08EC-468F-BCA3-DBD7FD90A681}" dt="2024-04-29T23:55:22.309" v="764" actId="478"/>
          <ac:picMkLst>
            <pc:docMk/>
            <pc:sldMk cId="2608989473" sldId="262"/>
            <ac:picMk id="3" creationId="{C99B08FC-93FD-12D5-FDD3-544F4B70F58C}"/>
          </ac:picMkLst>
        </pc:picChg>
        <pc:picChg chg="add del mod">
          <ac:chgData name="Letícia Smirelli" userId="9a174d99-b461-4025-a8a2-3e5dbe72acd4" providerId="ADAL" clId="{A1A97A5E-08EC-468F-BCA3-DBD7FD90A681}" dt="2024-04-29T23:57:21.946" v="770" actId="21"/>
          <ac:picMkLst>
            <pc:docMk/>
            <pc:sldMk cId="2608989473" sldId="262"/>
            <ac:picMk id="6" creationId="{F3D7A524-F9BF-7C2F-145A-A3DA1435F5EF}"/>
          </ac:picMkLst>
        </pc:picChg>
        <pc:picChg chg="add mod">
          <ac:chgData name="Letícia Smirelli" userId="9a174d99-b461-4025-a8a2-3e5dbe72acd4" providerId="ADAL" clId="{A1A97A5E-08EC-468F-BCA3-DBD7FD90A681}" dt="2024-04-29T23:57:23.357" v="772"/>
          <ac:picMkLst>
            <pc:docMk/>
            <pc:sldMk cId="2608989473" sldId="262"/>
            <ac:picMk id="7" creationId="{F3D7A524-F9BF-7C2F-145A-A3DA1435F5EF}"/>
          </ac:picMkLst>
        </pc:picChg>
        <pc:picChg chg="add del mod">
          <ac:chgData name="Letícia Smirelli" userId="9a174d99-b461-4025-a8a2-3e5dbe72acd4" providerId="ADAL" clId="{A1A97A5E-08EC-468F-BCA3-DBD7FD90A681}" dt="2024-04-30T00:25:38.928" v="1102" actId="478"/>
          <ac:picMkLst>
            <pc:docMk/>
            <pc:sldMk cId="2608989473" sldId="262"/>
            <ac:picMk id="8" creationId="{7296B2DB-5298-0C92-FDCC-9F6237EE1802}"/>
          </ac:picMkLst>
        </pc:picChg>
        <pc:picChg chg="add mod">
          <ac:chgData name="Letícia Smirelli" userId="9a174d99-b461-4025-a8a2-3e5dbe72acd4" providerId="ADAL" clId="{A1A97A5E-08EC-468F-BCA3-DBD7FD90A681}" dt="2024-04-30T00:27:39.979" v="1163" actId="1076"/>
          <ac:picMkLst>
            <pc:docMk/>
            <pc:sldMk cId="2608989473" sldId="262"/>
            <ac:picMk id="9" creationId="{BAC40428-3E33-C7E1-9EE6-35FF6BAD2C22}"/>
          </ac:picMkLst>
        </pc:picChg>
      </pc:sldChg>
      <pc:sldChg chg="add del ord">
        <pc:chgData name="Letícia Smirelli" userId="9a174d99-b461-4025-a8a2-3e5dbe72acd4" providerId="ADAL" clId="{A1A97A5E-08EC-468F-BCA3-DBD7FD90A681}" dt="2024-04-30T00:08:29.774" v="1087" actId="47"/>
        <pc:sldMkLst>
          <pc:docMk/>
          <pc:sldMk cId="1106486312" sldId="263"/>
        </pc:sldMkLst>
      </pc:sldChg>
      <pc:sldChg chg="add del">
        <pc:chgData name="Letícia Smirelli" userId="9a174d99-b461-4025-a8a2-3e5dbe72acd4" providerId="ADAL" clId="{A1A97A5E-08EC-468F-BCA3-DBD7FD90A681}" dt="2024-04-29T23:57:11.478" v="767"/>
        <pc:sldMkLst>
          <pc:docMk/>
          <pc:sldMk cId="2903424717" sldId="263"/>
        </pc:sldMkLst>
      </pc:sldChg>
      <pc:sldChg chg="addSp delSp modSp add mod">
        <pc:chgData name="Letícia Smirelli" userId="9a174d99-b461-4025-a8a2-3e5dbe72acd4" providerId="ADAL" clId="{A1A97A5E-08EC-468F-BCA3-DBD7FD90A681}" dt="2024-04-30T00:29:13.627" v="1178" actId="122"/>
        <pc:sldMkLst>
          <pc:docMk/>
          <pc:sldMk cId="3386579163" sldId="264"/>
        </pc:sldMkLst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" creationId="{9894286A-02A2-E86B-F9D5-4A1CEF7C83DF}"/>
          </ac:spMkLst>
        </pc:spChg>
        <pc:spChg chg="del">
          <ac:chgData name="Letícia Smirelli" userId="9a174d99-b461-4025-a8a2-3e5dbe72acd4" providerId="ADAL" clId="{A1A97A5E-08EC-468F-BCA3-DBD7FD90A681}" dt="2024-04-30T00:06:27.122" v="1005" actId="478"/>
          <ac:spMkLst>
            <pc:docMk/>
            <pc:sldMk cId="3386579163" sldId="264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6" creationId="{54C396D6-6BF8-FF03-FCBC-8EA6DF004E4D}"/>
          </ac:spMkLst>
        </pc:spChg>
        <pc:spChg chg="del">
          <ac:chgData name="Letícia Smirelli" userId="9a174d99-b461-4025-a8a2-3e5dbe72acd4" providerId="ADAL" clId="{A1A97A5E-08EC-468F-BCA3-DBD7FD90A681}" dt="2024-04-30T00:03:29.686" v="978" actId="478"/>
          <ac:spMkLst>
            <pc:docMk/>
            <pc:sldMk cId="3386579163" sldId="264"/>
            <ac:spMk id="8" creationId="{7F447F4F-7232-65D3-7E50-30235DC64AF1}"/>
          </ac:spMkLst>
        </pc:spChg>
        <pc:spChg chg="del">
          <ac:chgData name="Letícia Smirelli" userId="9a174d99-b461-4025-a8a2-3e5dbe72acd4" providerId="ADAL" clId="{A1A97A5E-08EC-468F-BCA3-DBD7FD90A681}" dt="2024-04-30T00:03:19.598" v="965" actId="478"/>
          <ac:spMkLst>
            <pc:docMk/>
            <pc:sldMk cId="3386579163" sldId="264"/>
            <ac:spMk id="9" creationId="{F2864D58-7AE7-5226-06DA-269C2DE21A98}"/>
          </ac:spMkLst>
        </pc:spChg>
        <pc:spChg chg="del">
          <ac:chgData name="Letícia Smirelli" userId="9a174d99-b461-4025-a8a2-3e5dbe72acd4" providerId="ADAL" clId="{A1A97A5E-08EC-468F-BCA3-DBD7FD90A681}" dt="2024-04-30T00:03:16.134" v="962" actId="478"/>
          <ac:spMkLst>
            <pc:docMk/>
            <pc:sldMk cId="3386579163" sldId="264"/>
            <ac:spMk id="10" creationId="{A5D42EB5-768C-AB3E-C61A-E3562AAF806B}"/>
          </ac:spMkLst>
        </pc:spChg>
        <pc:spChg chg="del">
          <ac:chgData name="Letícia Smirelli" userId="9a174d99-b461-4025-a8a2-3e5dbe72acd4" providerId="ADAL" clId="{A1A97A5E-08EC-468F-BCA3-DBD7FD90A681}" dt="2024-04-30T00:03:20.384" v="966" actId="478"/>
          <ac:spMkLst>
            <pc:docMk/>
            <pc:sldMk cId="3386579163" sldId="264"/>
            <ac:spMk id="11" creationId="{A403763A-045D-488D-52D2-C577D2E32693}"/>
          </ac:spMkLst>
        </pc:spChg>
        <pc:spChg chg="del">
          <ac:chgData name="Letícia Smirelli" userId="9a174d99-b461-4025-a8a2-3e5dbe72acd4" providerId="ADAL" clId="{A1A97A5E-08EC-468F-BCA3-DBD7FD90A681}" dt="2024-04-30T00:06:28.172" v="1007" actId="478"/>
          <ac:spMkLst>
            <pc:docMk/>
            <pc:sldMk cId="3386579163" sldId="264"/>
            <ac:spMk id="12" creationId="{467AEE69-D127-9B6B-CF81-6741210B5280}"/>
          </ac:spMkLst>
        </pc:spChg>
        <pc:spChg chg="del">
          <ac:chgData name="Letícia Smirelli" userId="9a174d99-b461-4025-a8a2-3e5dbe72acd4" providerId="ADAL" clId="{A1A97A5E-08EC-468F-BCA3-DBD7FD90A681}" dt="2024-04-30T00:03:20.573" v="967" actId="478"/>
          <ac:spMkLst>
            <pc:docMk/>
            <pc:sldMk cId="3386579163" sldId="264"/>
            <ac:spMk id="14" creationId="{D1FC3962-FFEE-0C54-19F7-F986426BE59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5" creationId="{24F3C5C1-8EBF-3C56-95E6-CEF113D55F63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7" creationId="{33CEC61C-D130-DFEF-8537-4667636CA868}"/>
          </ac:spMkLst>
        </pc:spChg>
        <pc:spChg chg="add mod">
          <ac:chgData name="Letícia Smirelli" userId="9a174d99-b461-4025-a8a2-3e5dbe72acd4" providerId="ADAL" clId="{A1A97A5E-08EC-468F-BCA3-DBD7FD90A681}" dt="2024-04-30T00:07:59.640" v="1082" actId="20577"/>
          <ac:spMkLst>
            <pc:docMk/>
            <pc:sldMk cId="3386579163" sldId="264"/>
            <ac:spMk id="18" creationId="{CE4241E6-1582-A447-DA4B-0DBD2082FEA4}"/>
          </ac:spMkLst>
        </pc:spChg>
        <pc:spChg chg="add del mod">
          <ac:chgData name="Letícia Smirelli" userId="9a174d99-b461-4025-a8a2-3e5dbe72acd4" providerId="ADAL" clId="{A1A97A5E-08EC-468F-BCA3-DBD7FD90A681}" dt="2024-04-30T00:28:05.842" v="1171" actId="478"/>
          <ac:spMkLst>
            <pc:docMk/>
            <pc:sldMk cId="3386579163" sldId="264"/>
            <ac:spMk id="19" creationId="{0705CA08-E94F-A676-C981-E7EE15F94722}"/>
          </ac:spMkLst>
        </pc:spChg>
        <pc:spChg chg="del">
          <ac:chgData name="Letícia Smirelli" userId="9a174d99-b461-4025-a8a2-3e5dbe72acd4" providerId="ADAL" clId="{A1A97A5E-08EC-468F-BCA3-DBD7FD90A681}" dt="2024-04-30T00:06:34.946" v="1009" actId="478"/>
          <ac:spMkLst>
            <pc:docMk/>
            <pc:sldMk cId="3386579163" sldId="264"/>
            <ac:spMk id="20" creationId="{AD50D87D-A140-BC86-590E-6AD35F411FB5}"/>
          </ac:spMkLst>
        </pc:spChg>
        <pc:spChg chg="del">
          <ac:chgData name="Letícia Smirelli" userId="9a174d99-b461-4025-a8a2-3e5dbe72acd4" providerId="ADAL" clId="{A1A97A5E-08EC-468F-BCA3-DBD7FD90A681}" dt="2024-04-30T00:03:29.225" v="977" actId="478"/>
          <ac:spMkLst>
            <pc:docMk/>
            <pc:sldMk cId="3386579163" sldId="264"/>
            <ac:spMk id="21" creationId="{E054C361-EFE7-7EA0-D474-516F91CC3A7A}"/>
          </ac:spMkLst>
        </pc:spChg>
        <pc:spChg chg="del">
          <ac:chgData name="Letícia Smirelli" userId="9a174d99-b461-4025-a8a2-3e5dbe72acd4" providerId="ADAL" clId="{A1A97A5E-08EC-468F-BCA3-DBD7FD90A681}" dt="2024-04-30T00:03:18.632" v="963" actId="478"/>
          <ac:spMkLst>
            <pc:docMk/>
            <pc:sldMk cId="3386579163" sldId="264"/>
            <ac:spMk id="22" creationId="{5F05A2BE-92F9-3E24-5A37-8421D8A766F6}"/>
          </ac:spMkLst>
        </pc:spChg>
        <pc:spChg chg="del">
          <ac:chgData name="Letícia Smirelli" userId="9a174d99-b461-4025-a8a2-3e5dbe72acd4" providerId="ADAL" clId="{A1A97A5E-08EC-468F-BCA3-DBD7FD90A681}" dt="2024-04-30T00:03:28.065" v="975" actId="478"/>
          <ac:spMkLst>
            <pc:docMk/>
            <pc:sldMk cId="3386579163" sldId="264"/>
            <ac:spMk id="23" creationId="{B19A73CA-469E-C91C-21C3-CA4A8C64CA72}"/>
          </ac:spMkLst>
        </pc:spChg>
        <pc:spChg chg="del">
          <ac:chgData name="Letícia Smirelli" userId="9a174d99-b461-4025-a8a2-3e5dbe72acd4" providerId="ADAL" clId="{A1A97A5E-08EC-468F-BCA3-DBD7FD90A681}" dt="2024-04-30T00:03:27.632" v="974" actId="478"/>
          <ac:spMkLst>
            <pc:docMk/>
            <pc:sldMk cId="3386579163" sldId="264"/>
            <ac:spMk id="24" creationId="{56BAFD67-FEB9-F289-FCF9-46CDC4482A90}"/>
          </ac:spMkLst>
        </pc:spChg>
        <pc:spChg chg="del">
          <ac:chgData name="Letícia Smirelli" userId="9a174d99-b461-4025-a8a2-3e5dbe72acd4" providerId="ADAL" clId="{A1A97A5E-08EC-468F-BCA3-DBD7FD90A681}" dt="2024-04-30T00:03:25.555" v="972" actId="478"/>
          <ac:spMkLst>
            <pc:docMk/>
            <pc:sldMk cId="3386579163" sldId="264"/>
            <ac:spMk id="25" creationId="{1A853DF9-3399-8E21-82C0-0B85D1653B9D}"/>
          </ac:spMkLst>
        </pc:spChg>
        <pc:spChg chg="del">
          <ac:chgData name="Letícia Smirelli" userId="9a174d99-b461-4025-a8a2-3e5dbe72acd4" providerId="ADAL" clId="{A1A97A5E-08EC-468F-BCA3-DBD7FD90A681}" dt="2024-04-30T00:03:25.080" v="971" actId="478"/>
          <ac:spMkLst>
            <pc:docMk/>
            <pc:sldMk cId="3386579163" sldId="264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30T00:03:31.458" v="980" actId="478"/>
          <ac:spMkLst>
            <pc:docMk/>
            <pc:sldMk cId="3386579163" sldId="264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30T00:03:30.802" v="979" actId="478"/>
          <ac:spMkLst>
            <pc:docMk/>
            <pc:sldMk cId="3386579163" sldId="264"/>
            <ac:spMk id="28" creationId="{E4E243E9-1D87-6C4A-8578-36033C032F0A}"/>
          </ac:spMkLst>
        </pc:spChg>
        <pc:spChg chg="del">
          <ac:chgData name="Letícia Smirelli" userId="9a174d99-b461-4025-a8a2-3e5dbe72acd4" providerId="ADAL" clId="{A1A97A5E-08EC-468F-BCA3-DBD7FD90A681}" dt="2024-04-30T00:03:23.815" v="970" actId="478"/>
          <ac:spMkLst>
            <pc:docMk/>
            <pc:sldMk cId="3386579163" sldId="264"/>
            <ac:spMk id="29" creationId="{0656F041-26C9-5A59-C321-1F8CE73FC008}"/>
          </ac:spMkLst>
        </pc:spChg>
        <pc:spChg chg="del">
          <ac:chgData name="Letícia Smirelli" userId="9a174d99-b461-4025-a8a2-3e5dbe72acd4" providerId="ADAL" clId="{A1A97A5E-08EC-468F-BCA3-DBD7FD90A681}" dt="2024-04-30T00:03:22.650" v="968" actId="478"/>
          <ac:spMkLst>
            <pc:docMk/>
            <pc:sldMk cId="3386579163" sldId="264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30T00:28:06.554" v="1172" actId="478"/>
          <ac:spMkLst>
            <pc:docMk/>
            <pc:sldMk cId="3386579163" sldId="264"/>
            <ac:spMk id="33" creationId="{D80CB358-080B-968F-2C93-42FFB826176F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36" creationId="{1688C7C5-A434-6B75-CED5-D0781AF347A0}"/>
          </ac:spMkLst>
        </pc:spChg>
        <pc:spChg chg="add del mod">
          <ac:chgData name="Letícia Smirelli" userId="9a174d99-b461-4025-a8a2-3e5dbe72acd4" providerId="ADAL" clId="{A1A97A5E-08EC-468F-BCA3-DBD7FD90A681}" dt="2024-04-30T00:27:49.990" v="1165" actId="478"/>
          <ac:spMkLst>
            <pc:docMk/>
            <pc:sldMk cId="3386579163" sldId="264"/>
            <ac:spMk id="39" creationId="{9F1C9340-F81F-CBA7-EB34-BC491DE137E0}"/>
          </ac:spMkLst>
        </pc:spChg>
        <pc:spChg chg="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1" creationId="{77C1958D-DC3D-FE76-4953-1489FDB39454}"/>
          </ac:spMkLst>
        </pc:spChg>
        <pc:spChg chg="del">
          <ac:chgData name="Letícia Smirelli" userId="9a174d99-b461-4025-a8a2-3e5dbe72acd4" providerId="ADAL" clId="{A1A97A5E-08EC-468F-BCA3-DBD7FD90A681}" dt="2024-04-30T00:06:28.525" v="1008" actId="478"/>
          <ac:spMkLst>
            <pc:docMk/>
            <pc:sldMk cId="3386579163" sldId="264"/>
            <ac:spMk id="42" creationId="{9AAD09E3-EB1E-6366-7E66-A57BC5D8AA39}"/>
          </ac:spMkLst>
        </pc:spChg>
        <pc:spChg chg="add mod">
          <ac:chgData name="Letícia Smirelli" userId="9a174d99-b461-4025-a8a2-3e5dbe72acd4" providerId="ADAL" clId="{A1A97A5E-08EC-468F-BCA3-DBD7FD90A681}" dt="2024-04-30T00:28:08.403" v="1173" actId="1076"/>
          <ac:spMkLst>
            <pc:docMk/>
            <pc:sldMk cId="3386579163" sldId="264"/>
            <ac:spMk id="44" creationId="{6FCEB376-4E7A-FCF8-9D36-3D963B057DCC}"/>
          </ac:spMkLst>
        </pc:spChg>
        <pc:spChg chg="add del mod">
          <ac:chgData name="Letícia Smirelli" userId="9a174d99-b461-4025-a8a2-3e5dbe72acd4" providerId="ADAL" clId="{A1A97A5E-08EC-468F-BCA3-DBD7FD90A681}" dt="2024-04-30T00:28:04.071" v="1170" actId="478"/>
          <ac:spMkLst>
            <pc:docMk/>
            <pc:sldMk cId="3386579163" sldId="264"/>
            <ac:spMk id="45" creationId="{7585DDE7-A270-FAC8-E9B4-E43B92950CC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46" creationId="{C02368A6-0BF6-A902-B11E-EC7A76E7F68F}"/>
          </ac:spMkLst>
        </pc:spChg>
        <pc:picChg chg="add del">
          <ac:chgData name="Letícia Smirelli" userId="9a174d99-b461-4025-a8a2-3e5dbe72acd4" providerId="ADAL" clId="{A1A97A5E-08EC-468F-BCA3-DBD7FD90A681}" dt="2024-04-30T00:07:15.207" v="1019" actId="478"/>
          <ac:picMkLst>
            <pc:docMk/>
            <pc:sldMk cId="3386579163" sldId="264"/>
            <ac:picMk id="3" creationId="{C4BA5728-9DB0-E0BD-9733-A9E1DBC117CA}"/>
          </ac:picMkLst>
        </pc:picChg>
        <pc:picChg chg="del">
          <ac:chgData name="Letícia Smirelli" userId="9a174d99-b461-4025-a8a2-3e5dbe72acd4" providerId="ADAL" clId="{A1A97A5E-08EC-468F-BCA3-DBD7FD90A681}" dt="2024-04-30T00:06:36.100" v="1010" actId="478"/>
          <ac:picMkLst>
            <pc:docMk/>
            <pc:sldMk cId="3386579163" sldId="264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30T00:03:31.876" v="981" actId="478"/>
          <ac:picMkLst>
            <pc:docMk/>
            <pc:sldMk cId="3386579163" sldId="264"/>
            <ac:picMk id="31" creationId="{6ABEA3C2-4C93-17DD-61EE-E491559AEA3E}"/>
          </ac:picMkLst>
        </pc:picChg>
        <pc:picChg chg="del">
          <ac:chgData name="Letícia Smirelli" userId="9a174d99-b461-4025-a8a2-3e5dbe72acd4" providerId="ADAL" clId="{A1A97A5E-08EC-468F-BCA3-DBD7FD90A681}" dt="2024-04-30T00:03:26.537" v="973" actId="478"/>
          <ac:picMkLst>
            <pc:docMk/>
            <pc:sldMk cId="3386579163" sldId="264"/>
            <ac:picMk id="32" creationId="{4775ACB3-A8CC-8760-826A-23A1AABC6CE0}"/>
          </ac:picMkLst>
        </pc:picChg>
        <pc:picChg chg="del">
          <ac:chgData name="Letícia Smirelli" userId="9a174d99-b461-4025-a8a2-3e5dbe72acd4" providerId="ADAL" clId="{A1A97A5E-08EC-468F-BCA3-DBD7FD90A681}" dt="2024-04-30T00:03:19.220" v="964" actId="478"/>
          <ac:picMkLst>
            <pc:docMk/>
            <pc:sldMk cId="3386579163" sldId="264"/>
            <ac:picMk id="34" creationId="{19324522-8BB5-35EB-B092-107B1283E209}"/>
          </ac:picMkLst>
        </pc:picChg>
        <pc:picChg chg="del">
          <ac:chgData name="Letícia Smirelli" userId="9a174d99-b461-4025-a8a2-3e5dbe72acd4" providerId="ADAL" clId="{A1A97A5E-08EC-468F-BCA3-DBD7FD90A681}" dt="2024-04-30T00:06:26.785" v="1004" actId="478"/>
          <ac:picMkLst>
            <pc:docMk/>
            <pc:sldMk cId="3386579163" sldId="264"/>
            <ac:picMk id="35" creationId="{95204038-95AD-574C-3FC4-724376A5C9C4}"/>
          </ac:picMkLst>
        </pc:picChg>
        <pc:picChg chg="del">
          <ac:chgData name="Letícia Smirelli" userId="9a174d99-b461-4025-a8a2-3e5dbe72acd4" providerId="ADAL" clId="{A1A97A5E-08EC-468F-BCA3-DBD7FD90A681}" dt="2024-04-30T00:06:27.736" v="1006" actId="478"/>
          <ac:picMkLst>
            <pc:docMk/>
            <pc:sldMk cId="3386579163" sldId="264"/>
            <ac:picMk id="37" creationId="{78E83180-A73A-C15A-C17E-8E794A5E8FB1}"/>
          </ac:picMkLst>
        </pc:picChg>
        <pc:picChg chg="del">
          <ac:chgData name="Letícia Smirelli" userId="9a174d99-b461-4025-a8a2-3e5dbe72acd4" providerId="ADAL" clId="{A1A97A5E-08EC-468F-BCA3-DBD7FD90A681}" dt="2024-04-30T00:03:28.767" v="976" actId="478"/>
          <ac:picMkLst>
            <pc:docMk/>
            <pc:sldMk cId="3386579163" sldId="264"/>
            <ac:picMk id="38" creationId="{3B99ED9F-31D5-B9D0-C0ED-6EF851C89DA4}"/>
          </ac:picMkLst>
        </pc:picChg>
        <pc:picChg chg="del">
          <ac:chgData name="Letícia Smirelli" userId="9a174d99-b461-4025-a8a2-3e5dbe72acd4" providerId="ADAL" clId="{A1A97A5E-08EC-468F-BCA3-DBD7FD90A681}" dt="2024-04-30T00:03:23.484" v="969" actId="478"/>
          <ac:picMkLst>
            <pc:docMk/>
            <pc:sldMk cId="3386579163" sldId="264"/>
            <ac:picMk id="40" creationId="{22B9F5DD-C786-74D6-5E80-9B39886637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AC83-1D24-4EFB-87F2-A60C42FF96A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843-B022-4FB0-A66C-64F5A330C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0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7567-0C5C-75FD-9AE6-647E869A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90443-D9F2-1FC1-D808-6A57EC2D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C2ED9-3BB8-1B5B-C7C1-C44244B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29BEB-E392-3358-CE2F-8841A174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EF2ED-3152-C772-977F-E07C45D9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7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11CD-169D-4DF9-BF39-572C360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2CCCB-8A72-046A-45A5-25084448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FFD21-E6E2-1434-3F80-79F5728B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B2297-2052-BCB6-5E54-BB04E0D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EE2DF-4EC8-4AE3-ED10-A1DC67F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0C033C-984A-49CF-B732-D76D2A229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40BC4-1B1A-7869-B76B-C528BE04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B0AFB-248C-B7D2-53BC-710B9543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93C72-E402-B91C-4199-E6136CD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00B41-FDAF-8EFD-00B8-8BD832B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4311-FF03-DDF9-E644-42D1512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E674-274E-BFD1-F4B7-F6D370F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EB25C-B7C4-80D6-683D-6A775692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85570-257E-5937-BAB2-8B015FD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A726F-0929-E155-1CD4-C0ED05C5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28FF6-5D25-0698-6C6B-367F565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C50FB-E6B8-2841-9AB3-B106378A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DD680-10D8-167E-2298-30216CB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85B49-5677-8C9F-1168-EA833682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5A8DD-CAFB-C908-ABA8-14788F7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8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2BCC-B4A4-6BCB-95FA-23F312A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8CEDA-C33E-5384-62A7-EB771A2F3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E754F9-7234-7763-1487-AB69987C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A9DC0-530C-807E-8516-5797C318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2D6B2-B1ED-BD46-D0CD-66544832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AD14A-4820-8464-5B5E-D0510689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EDC2E-4BC7-DAD7-EEE5-3583963C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B4E58-F62F-3F53-7ED1-35C8425F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E0A30-23A9-8B43-225D-D270F19AB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D589B-1335-DB27-4F39-1B09274F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B641DF-7AA7-B86B-B57D-5EA38626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DFF9-32DB-A13B-03FD-B08A002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2C745B-A94E-B41E-9988-1DF06C6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5306F1-445F-56C0-E70F-FC9CC814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32724-DFDD-53CA-B16D-9F554E3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9BE53E-D7FA-FB47-EEF7-1520C00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9319F-2DAE-5680-6949-CD592249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A1C7D8-0DC2-AB84-4D4C-B2116B93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FF228D-A053-204E-CE7D-4DEAD819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92BDB7-63AD-14BC-209B-5816A72C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3D943-D95D-CF40-C8E5-946CEE1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197B-0960-F8CD-DC8B-BCD7A569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6C7A6-71A8-5232-9307-D23E2ACB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54647-D9E7-6258-DC88-B5CF8F2C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B2705-9587-477D-9FB9-34EDA6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13CFDD-B0FE-4C42-20EB-0DE09F2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C257-62C3-9BE1-6A72-C72D205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A854-40A3-A033-B933-68F2DF8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75ED92-4FBE-BCA7-E164-D55D89A67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3B22C-062B-E271-99A0-4AC7EB1D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563E1-C931-87BE-03BD-53DEA0B4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26735-6529-F644-D173-62987AA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C0C32-4BDC-7BE1-3E91-621CE939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68DCF5-BD2A-57B7-27C8-2D40AA59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A4192-E927-6315-C60E-35D1D0D3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B4EC8-C01C-ACC3-CE44-37C3CC4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24ED0-FB83-4F2F-9813-A1AD688BB45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EA845-9A91-1F8F-F083-556CA729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6841F-AA8A-370B-9347-24D84068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D7A524-F9BF-7C2F-145A-A3DA143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oundRect">
            <a:avLst>
              <a:gd name="adj" fmla="val 3152"/>
            </a:avLst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C40428-3E33-C7E1-9EE6-35FF6BAD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0" y="1566916"/>
            <a:ext cx="5808837" cy="155242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4B4ADA-2EE0-571A-92A1-602185BA8D41}"/>
              </a:ext>
            </a:extLst>
          </p:cNvPr>
          <p:cNvSpPr/>
          <p:nvPr/>
        </p:nvSpPr>
        <p:spPr>
          <a:xfrm>
            <a:off x="568260" y="2853620"/>
            <a:ext cx="1662876" cy="400110"/>
          </a:xfrm>
          <a:prstGeom prst="roundRect">
            <a:avLst>
              <a:gd name="adj" fmla="val 20634"/>
            </a:avLst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79FAB-569F-56FC-231D-86EB809B2771}"/>
              </a:ext>
            </a:extLst>
          </p:cNvPr>
          <p:cNvSpPr txBox="1"/>
          <p:nvPr/>
        </p:nvSpPr>
        <p:spPr>
          <a:xfrm>
            <a:off x="568260" y="2884398"/>
            <a:ext cx="166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Iniciar Análise</a:t>
            </a:r>
          </a:p>
        </p:txBody>
      </p:sp>
    </p:spTree>
    <p:extLst>
      <p:ext uri="{BB962C8B-B14F-4D97-AF65-F5344CB8AC3E}">
        <p14:creationId xmlns:p14="http://schemas.microsoft.com/office/powerpoint/2010/main" val="26089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212374" y="517892"/>
            <a:ext cx="419131" cy="432010"/>
          </a:xfrm>
          <a:prstGeom prst="roundRect">
            <a:avLst/>
          </a:prstGeom>
          <a:gradFill>
            <a:gsLst>
              <a:gs pos="0">
                <a:srgbClr val="F85C63"/>
              </a:gs>
              <a:gs pos="100000">
                <a:srgbClr val="FCAE5E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2" y="618579"/>
            <a:ext cx="230514" cy="2305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30456" y="517380"/>
            <a:ext cx="433459" cy="432010"/>
          </a:xfrm>
          <a:prstGeom prst="roundRect">
            <a:avLst/>
          </a:prstGeom>
          <a:gradFill>
            <a:gsLst>
              <a:gs pos="0">
                <a:srgbClr val="F85C63"/>
              </a:gs>
              <a:gs pos="100000">
                <a:srgbClr val="FCAE5E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38" y="582282"/>
            <a:ext cx="272519" cy="2725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C39BCFDE-3CD7-C4C3-7F55-C5BD1BB860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9" y="149742"/>
            <a:ext cx="1966712" cy="5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933136" y="1597948"/>
            <a:ext cx="714970" cy="659884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CEC61C-D130-DFEF-8537-4667636CA868}"/>
              </a:ext>
            </a:extLst>
          </p:cNvPr>
          <p:cNvSpPr txBox="1"/>
          <p:nvPr/>
        </p:nvSpPr>
        <p:spPr>
          <a:xfrm>
            <a:off x="1812697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FCAE5E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88C7C5-A434-6B75-CED5-D0781AF347A0}"/>
              </a:ext>
            </a:extLst>
          </p:cNvPr>
          <p:cNvSpPr txBox="1"/>
          <p:nvPr/>
        </p:nvSpPr>
        <p:spPr>
          <a:xfrm>
            <a:off x="820201" y="1289458"/>
            <a:ext cx="992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439CD6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94286A-02A2-E86B-F9D5-4A1CEF7C83DF}"/>
              </a:ext>
            </a:extLst>
          </p:cNvPr>
          <p:cNvSpPr/>
          <p:nvPr/>
        </p:nvSpPr>
        <p:spPr>
          <a:xfrm>
            <a:off x="2879497" y="1597948"/>
            <a:ext cx="714970" cy="659884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C396D6-6BF8-FF03-FCBC-8EA6DF004E4D}"/>
              </a:ext>
            </a:extLst>
          </p:cNvPr>
          <p:cNvSpPr/>
          <p:nvPr/>
        </p:nvSpPr>
        <p:spPr>
          <a:xfrm>
            <a:off x="1906316" y="1597948"/>
            <a:ext cx="714970" cy="659884"/>
          </a:xfrm>
          <a:prstGeom prst="roundRect">
            <a:avLst/>
          </a:prstGeom>
          <a:solidFill>
            <a:srgbClr val="FCA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F3C5C1-8EBF-3C56-95E6-CEF113D55F63}"/>
              </a:ext>
            </a:extLst>
          </p:cNvPr>
          <p:cNvSpPr txBox="1"/>
          <p:nvPr/>
        </p:nvSpPr>
        <p:spPr>
          <a:xfrm>
            <a:off x="2802163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3FAFC5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4241E6-1582-A447-DA4B-0DBD2082FEA4}"/>
              </a:ext>
            </a:extLst>
          </p:cNvPr>
          <p:cNvSpPr txBox="1"/>
          <p:nvPr/>
        </p:nvSpPr>
        <p:spPr>
          <a:xfrm>
            <a:off x="820201" y="898191"/>
            <a:ext cx="5681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Paleta de Cores Utilizada para o projeto no Power BI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CEB376-4E7A-FCF8-9D36-3D963B057DCC}"/>
              </a:ext>
            </a:extLst>
          </p:cNvPr>
          <p:cNvSpPr/>
          <p:nvPr/>
        </p:nvSpPr>
        <p:spPr>
          <a:xfrm>
            <a:off x="3791629" y="1597948"/>
            <a:ext cx="714970" cy="659884"/>
          </a:xfrm>
          <a:prstGeom prst="roundRect">
            <a:avLst/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02368A6-0BF6-A902-B11E-EC7A76E7F68F}"/>
              </a:ext>
            </a:extLst>
          </p:cNvPr>
          <p:cNvSpPr txBox="1"/>
          <p:nvPr/>
        </p:nvSpPr>
        <p:spPr>
          <a:xfrm>
            <a:off x="3671801" y="1277061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086690</a:t>
            </a:r>
          </a:p>
        </p:txBody>
      </p:sp>
    </p:spTree>
    <p:extLst>
      <p:ext uri="{BB962C8B-B14F-4D97-AF65-F5344CB8AC3E}">
        <p14:creationId xmlns:p14="http://schemas.microsoft.com/office/powerpoint/2010/main" val="33865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9855AA-7349-3CF8-E76B-D6373493C518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oundRect">
            <a:avLst>
              <a:gd name="adj" fmla="val 3333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D625FD-710B-9754-9028-2C3F68ACE77D}"/>
              </a:ext>
            </a:extLst>
          </p:cNvPr>
          <p:cNvGrpSpPr/>
          <p:nvPr/>
        </p:nvGrpSpPr>
        <p:grpSpPr>
          <a:xfrm>
            <a:off x="8205934" y="524331"/>
            <a:ext cx="432010" cy="419131"/>
            <a:chOff x="8032628" y="451367"/>
            <a:chExt cx="549788" cy="53339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63564F0-C8FE-EF73-D741-707BAE733965}"/>
                </a:ext>
              </a:extLst>
            </p:cNvPr>
            <p:cNvSpPr/>
            <p:nvPr/>
          </p:nvSpPr>
          <p:spPr>
            <a:xfrm rot="5400000">
              <a:off x="8040823" y="443172"/>
              <a:ext cx="533398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5" name="Imagem 34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95204038-95AD-574C-3FC4-724376A5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085" y="571310"/>
              <a:ext cx="293359" cy="293359"/>
            </a:xfrm>
            <a:prstGeom prst="rect">
              <a:avLst/>
            </a:prstGeom>
          </p:spPr>
        </p:pic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2494101-21D9-0984-5B58-A3D25D0D9820}"/>
              </a:ext>
            </a:extLst>
          </p:cNvPr>
          <p:cNvGrpSpPr/>
          <p:nvPr/>
        </p:nvGrpSpPr>
        <p:grpSpPr>
          <a:xfrm>
            <a:off x="10131180" y="516655"/>
            <a:ext cx="432010" cy="433459"/>
            <a:chOff x="10167157" y="441806"/>
            <a:chExt cx="549788" cy="55163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66235" y="442728"/>
              <a:ext cx="551632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7" name="Imagem 36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78E83180-A73A-C15A-C17E-8E794A5E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14" y="525325"/>
              <a:ext cx="346815" cy="346815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</p:spTree>
    <p:extLst>
      <p:ext uri="{BB962C8B-B14F-4D97-AF65-F5344CB8AC3E}">
        <p14:creationId xmlns:p14="http://schemas.microsoft.com/office/powerpoint/2010/main" val="8532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oundRect">
            <a:avLst>
              <a:gd name="adj" fmla="val 3333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96194DC-A3B2-7190-67AD-BBBE83051259}"/>
              </a:ext>
            </a:extLst>
          </p:cNvPr>
          <p:cNvSpPr/>
          <p:nvPr/>
        </p:nvSpPr>
        <p:spPr>
          <a:xfrm rot="16200000">
            <a:off x="-3142286" y="3142287"/>
            <a:ext cx="6858002" cy="573426"/>
          </a:xfrm>
          <a:prstGeom prst="round2SameRect">
            <a:avLst>
              <a:gd name="adj1" fmla="val 31019"/>
              <a:gd name="adj2" fmla="val 0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1"/>
            <a:ext cx="2958009" cy="2382373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101352" y="1396253"/>
            <a:ext cx="4791789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B355-86A0-D441-87D5-772BFF32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9" y="7403726"/>
            <a:ext cx="9324975" cy="52197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690526" y="1396251"/>
            <a:ext cx="3286577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101353" y="3930381"/>
            <a:ext cx="4791788" cy="2818920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8" y="3932145"/>
            <a:ext cx="2927988" cy="2793619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70263A3-9963-4D9C-A915-365809825CE8}"/>
              </a:ext>
            </a:extLst>
          </p:cNvPr>
          <p:cNvSpPr/>
          <p:nvPr/>
        </p:nvSpPr>
        <p:spPr>
          <a:xfrm>
            <a:off x="9977895" y="168292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834625-7F6D-D7BC-B8F3-B75DCD09258D}"/>
              </a:ext>
            </a:extLst>
          </p:cNvPr>
          <p:cNvSpPr/>
          <p:nvPr/>
        </p:nvSpPr>
        <p:spPr>
          <a:xfrm>
            <a:off x="7854586" y="177051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9" y="239096"/>
            <a:ext cx="2360586" cy="6341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655699" y="742405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790026" y="1494740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992701" y="1493663"/>
            <a:ext cx="158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261773" y="1506363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12077" y="1505286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61774" y="4038859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64449" y="4037782"/>
            <a:ext cx="192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110389" y="4038859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13066" y="4037782"/>
            <a:ext cx="201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9" y="4110039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4" y="1567078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17" y="1591941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79245" y="4104274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1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75435" y="2468592"/>
            <a:ext cx="431773" cy="433695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" y="2586095"/>
            <a:ext cx="211710" cy="2110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4699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Receita Total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24799F-BBCA-CA49-BB72-AF15BC22C144}"/>
              </a:ext>
            </a:extLst>
          </p:cNvPr>
          <p:cNvSpPr txBox="1"/>
          <p:nvPr/>
        </p:nvSpPr>
        <p:spPr>
          <a:xfrm>
            <a:off x="10373286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Passageiros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040823" y="443172"/>
            <a:ext cx="533398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66235" y="442728"/>
            <a:ext cx="551632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5" y="571310"/>
            <a:ext cx="293359" cy="293359"/>
          </a:xfrm>
          <a:prstGeom prst="rect">
            <a:avLst/>
          </a:prstGeom>
        </p:spPr>
      </p:pic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14" y="525325"/>
            <a:ext cx="346815" cy="34681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>
            <a:off x="2942909" y="177053"/>
            <a:ext cx="4791788" cy="1042147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A901-0AFA-482C-85F5-C1BF6890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4962CA-2600-4565-933B-D014971D78A7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3.xml><?xml version="1.0" encoding="utf-8"?>
<ds:datastoreItem xmlns:ds="http://schemas.openxmlformats.org/officeDocument/2006/customXml" ds:itemID="{D972317D-337B-4B91-9BFB-71DA009EED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91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Albert Sans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Smirelli</dc:creator>
  <cp:lastModifiedBy>Letícia Smirelli</cp:lastModifiedBy>
  <cp:revision>1</cp:revision>
  <dcterms:created xsi:type="dcterms:W3CDTF">2024-04-25T17:17:57Z</dcterms:created>
  <dcterms:modified xsi:type="dcterms:W3CDTF">2024-04-30T00:29:20Z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