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F8"/>
    <a:srgbClr val="142070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7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nzo Rodrigues" userId="2f834ba3-a826-47ea-bdc9-001aa5734f36" providerId="ADAL" clId="{942368F4-B93E-426F-B395-728FE5D741A5}"/>
    <pc:docChg chg="delSld">
      <pc:chgData name="Lorennzo Rodrigues" userId="2f834ba3-a826-47ea-bdc9-001aa5734f36" providerId="ADAL" clId="{942368F4-B93E-426F-B395-728FE5D741A5}" dt="2024-06-23T20:02:43.179" v="0" actId="47"/>
      <pc:docMkLst>
        <pc:docMk/>
      </pc:docMkLst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44862105" sldId="257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355030802" sldId="258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003220436" sldId="259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319151697" sldId="260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1983635823" sldId="262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27710053" sldId="263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710781791" sldId="264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437656848" sldId="265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738526297" sldId="266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894132431" sldId="267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617725468" sldId="268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404121943" sldId="269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004263203" sldId="270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241199472" sldId="271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921372482" sldId="272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626705298" sldId="273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1780549753" sldId="274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1579513867" sldId="275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337729312" sldId="276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155063229" sldId="277"/>
        </pc:sldMkLst>
      </pc:sldChg>
    </pc:docChg>
  </pc:docChgLst>
  <pc:docChgLst>
    <pc:chgData name="Lorennzo Rodrigues" userId="2f834ba3-a826-47ea-bdc9-001aa5734f36" providerId="ADAL" clId="{78D90B5C-5A77-47B5-B641-FCDBE8A99741}"/>
    <pc:docChg chg="undo custSel modSld">
      <pc:chgData name="Lorennzo Rodrigues" userId="2f834ba3-a826-47ea-bdc9-001aa5734f36" providerId="ADAL" clId="{78D90B5C-5A77-47B5-B641-FCDBE8A99741}" dt="2024-06-20T14:30:46.630" v="318" actId="14100"/>
      <pc:docMkLst>
        <pc:docMk/>
      </pc:docMkLst>
      <pc:sldChg chg="addSp delSp modSp mod">
        <pc:chgData name="Lorennzo Rodrigues" userId="2f834ba3-a826-47ea-bdc9-001aa5734f36" providerId="ADAL" clId="{78D90B5C-5A77-47B5-B641-FCDBE8A99741}" dt="2024-06-20T14:30:46.630" v="318" actId="14100"/>
        <pc:sldMkLst>
          <pc:docMk/>
          <pc:sldMk cId="44862105" sldId="257"/>
        </pc:sldMkLst>
        <pc:spChg chg="add mod">
          <ac:chgData name="Lorennzo Rodrigues" userId="2f834ba3-a826-47ea-bdc9-001aa5734f36" providerId="ADAL" clId="{78D90B5C-5A77-47B5-B641-FCDBE8A99741}" dt="2024-06-20T14:29:37.736" v="183" actId="554"/>
          <ac:spMkLst>
            <pc:docMk/>
            <pc:sldMk cId="44862105" sldId="257"/>
            <ac:spMk id="2" creationId="{F4694669-DD05-2A76-0BAE-2D36DF34576B}"/>
          </ac:spMkLst>
        </pc:spChg>
        <pc:spChg chg="mod">
          <ac:chgData name="Lorennzo Rodrigues" userId="2f834ba3-a826-47ea-bdc9-001aa5734f36" providerId="ADAL" clId="{78D90B5C-5A77-47B5-B641-FCDBE8A99741}" dt="2024-06-20T14:30:46.630" v="318" actId="14100"/>
          <ac:spMkLst>
            <pc:docMk/>
            <pc:sldMk cId="44862105" sldId="257"/>
            <ac:spMk id="4" creationId="{44448FC6-1E70-4C07-B435-489B1B88CE64}"/>
          </ac:spMkLst>
        </pc:spChg>
        <pc:spChg chg="add mod">
          <ac:chgData name="Lorennzo Rodrigues" userId="2f834ba3-a826-47ea-bdc9-001aa5734f36" providerId="ADAL" clId="{78D90B5C-5A77-47B5-B641-FCDBE8A99741}" dt="2024-06-20T14:29:37.736" v="183" actId="554"/>
          <ac:spMkLst>
            <pc:docMk/>
            <pc:sldMk cId="44862105" sldId="257"/>
            <ac:spMk id="5" creationId="{50FB1922-6E7E-97B9-9433-FFE7E0DF63E5}"/>
          </ac:spMkLst>
        </pc:spChg>
        <pc:spChg chg="add mod">
          <ac:chgData name="Lorennzo Rodrigues" userId="2f834ba3-a826-47ea-bdc9-001aa5734f36" providerId="ADAL" clId="{78D90B5C-5A77-47B5-B641-FCDBE8A99741}" dt="2024-06-20T14:30:00.918" v="209" actId="20577"/>
          <ac:spMkLst>
            <pc:docMk/>
            <pc:sldMk cId="44862105" sldId="257"/>
            <ac:spMk id="6" creationId="{3B20AD5D-2D90-BA0B-5A8C-1307782817DB}"/>
          </ac:spMkLst>
        </pc:spChg>
        <pc:spChg chg="mod">
          <ac:chgData name="Lorennzo Rodrigues" userId="2f834ba3-a826-47ea-bdc9-001aa5734f36" providerId="ADAL" clId="{78D90B5C-5A77-47B5-B641-FCDBE8A99741}" dt="2024-06-20T14:28:09.358" v="63" actId="20577"/>
          <ac:spMkLst>
            <pc:docMk/>
            <pc:sldMk cId="44862105" sldId="257"/>
            <ac:spMk id="19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28:30.165" v="108" actId="1076"/>
          <ac:spMkLst>
            <pc:docMk/>
            <pc:sldMk cId="44862105" sldId="257"/>
            <ac:spMk id="20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29:37.736" v="183" actId="554"/>
          <ac:spMkLst>
            <pc:docMk/>
            <pc:sldMk cId="44862105" sldId="257"/>
            <ac:spMk id="21" creationId="{00000000-0000-0000-0000-000000000000}"/>
          </ac:spMkLst>
        </pc:spChg>
        <pc:spChg chg="del">
          <ac:chgData name="Lorennzo Rodrigues" userId="2f834ba3-a826-47ea-bdc9-001aa5734f36" providerId="ADAL" clId="{78D90B5C-5A77-47B5-B641-FCDBE8A99741}" dt="2024-06-20T14:29:10.487" v="150" actId="478"/>
          <ac:spMkLst>
            <pc:docMk/>
            <pc:sldMk cId="44862105" sldId="257"/>
            <ac:spMk id="22" creationId="{00000000-0000-0000-0000-000000000000}"/>
          </ac:spMkLst>
        </pc:spChg>
        <pc:spChg chg="del">
          <ac:chgData name="Lorennzo Rodrigues" userId="2f834ba3-a826-47ea-bdc9-001aa5734f36" providerId="ADAL" clId="{78D90B5C-5A77-47B5-B641-FCDBE8A99741}" dt="2024-06-20T14:30:06.566" v="211" actId="478"/>
          <ac:spMkLst>
            <pc:docMk/>
            <pc:sldMk cId="44862105" sldId="257"/>
            <ac:spMk id="23" creationId="{00000000-0000-0000-0000-000000000000}"/>
          </ac:spMkLst>
        </pc:spChg>
        <pc:spChg chg="del">
          <ac:chgData name="Lorennzo Rodrigues" userId="2f834ba3-a826-47ea-bdc9-001aa5734f36" providerId="ADAL" clId="{78D90B5C-5A77-47B5-B641-FCDBE8A99741}" dt="2024-06-20T14:30:04.742" v="210" actId="478"/>
          <ac:spMkLst>
            <pc:docMk/>
            <pc:sldMk cId="44862105" sldId="257"/>
            <ac:spMk id="24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13.540" v="234" actId="20577"/>
          <ac:spMkLst>
            <pc:docMk/>
            <pc:sldMk cId="44862105" sldId="257"/>
            <ac:spMk id="25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31.983" v="290" actId="20577"/>
          <ac:spMkLst>
            <pc:docMk/>
            <pc:sldMk cId="44862105" sldId="257"/>
            <ac:spMk id="26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24.907" v="267" actId="14100"/>
          <ac:spMkLst>
            <pc:docMk/>
            <pc:sldMk cId="44862105" sldId="257"/>
            <ac:spMk id="27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39.661" v="317" actId="20577"/>
          <ac:spMkLst>
            <pc:docMk/>
            <pc:sldMk cId="44862105" sldId="257"/>
            <ac:spMk id="28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27:49.453" v="25" actId="1076"/>
          <ac:spMkLst>
            <pc:docMk/>
            <pc:sldMk cId="44862105" sldId="257"/>
            <ac:spMk id="31" creationId="{00000000-0000-0000-0000-000000000000}"/>
          </ac:spMkLst>
        </pc:spChg>
      </pc:sldChg>
      <pc:sldChg chg="modSp mod">
        <pc:chgData name="Lorennzo Rodrigues" userId="2f834ba3-a826-47ea-bdc9-001aa5734f36" providerId="ADAL" clId="{78D90B5C-5A77-47B5-B641-FCDBE8A99741}" dt="2024-06-20T13:38:36.517" v="0" actId="14100"/>
        <pc:sldMkLst>
          <pc:docMk/>
          <pc:sldMk cId="3355030802" sldId="258"/>
        </pc:sldMkLst>
        <pc:spChg chg="mod">
          <ac:chgData name="Lorennzo Rodrigues" userId="2f834ba3-a826-47ea-bdc9-001aa5734f36" providerId="ADAL" clId="{78D90B5C-5A77-47B5-B641-FCDBE8A99741}" dt="2024-06-20T13:38:36.517" v="0" actId="14100"/>
          <ac:spMkLst>
            <pc:docMk/>
            <pc:sldMk cId="3355030802" sldId="258"/>
            <ac:spMk id="2" creationId="{7DD8F7F2-9694-9FF3-FC6A-8A4BA7791E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2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com Canto Arredondado do Mesmo Lado 2">
            <a:extLst>
              <a:ext uri="{FF2B5EF4-FFF2-40B4-BE49-F238E27FC236}">
                <a16:creationId xmlns:a16="http://schemas.microsoft.com/office/drawing/2014/main" id="{BEB8295B-217D-9870-B918-7AC9BADE9510}"/>
              </a:ext>
            </a:extLst>
          </p:cNvPr>
          <p:cNvSpPr/>
          <p:nvPr/>
        </p:nvSpPr>
        <p:spPr>
          <a:xfrm rot="5400000">
            <a:off x="561974" y="1543051"/>
            <a:ext cx="342901" cy="146685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bject 2" descr="preencoded.png"/>
          <p:cNvSpPr/>
          <p:nvPr/>
        </p:nvSpPr>
        <p:spPr>
          <a:xfrm rot="16200000">
            <a:off x="3719622" y="-1612411"/>
            <a:ext cx="6858002" cy="10086753"/>
          </a:xfrm>
          <a:prstGeom prst="round2SameRect">
            <a:avLst>
              <a:gd name="adj1" fmla="val 5039"/>
              <a:gd name="adj2" fmla="val 0"/>
            </a:avLst>
          </a:prstGeom>
          <a:solidFill>
            <a:srgbClr val="F4F5F8"/>
          </a:solidFill>
          <a:ln w="954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57D1376E-121E-E356-00EF-E63F3ECB4B58}"/>
              </a:ext>
            </a:extLst>
          </p:cNvPr>
          <p:cNvSpPr/>
          <p:nvPr/>
        </p:nvSpPr>
        <p:spPr>
          <a:xfrm>
            <a:off x="2366962" y="769143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14325" y="438150"/>
            <a:ext cx="1466850" cy="647700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2371725" y="381000"/>
            <a:ext cx="27336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Dashboard -</a:t>
            </a:r>
            <a:endParaRPr lang="en-US" sz="1800" dirty="0"/>
          </a:p>
        </p:txBody>
      </p:sp>
      <p:sp>
        <p:nvSpPr>
          <p:cNvPr id="20" name="Object19"/>
          <p:cNvSpPr/>
          <p:nvPr/>
        </p:nvSpPr>
        <p:spPr>
          <a:xfrm>
            <a:off x="5143500" y="381000"/>
            <a:ext cx="32385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800" b="0" i="0" kern="0" spc="30" dirty="0">
                <a:solidFill>
                  <a:srgbClr val="5B5B5B"/>
                </a:solidFill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Departamento da empresa</a:t>
            </a:r>
            <a:endParaRPr lang="en-US" sz="1800" dirty="0"/>
          </a:p>
        </p:txBody>
      </p:sp>
      <p:sp>
        <p:nvSpPr>
          <p:cNvPr id="29" name="Object28"/>
          <p:cNvSpPr/>
          <p:nvPr/>
        </p:nvSpPr>
        <p:spPr>
          <a:xfrm>
            <a:off x="323850" y="933450"/>
            <a:ext cx="1476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kern="0" spc="30" dirty="0">
                <a:solidFill>
                  <a:srgbClr val="EAA546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LOGO DA EMPRESA</a:t>
            </a:r>
            <a:endParaRPr lang="en-US" sz="1050" dirty="0"/>
          </a:p>
        </p:txBody>
      </p:sp>
      <p:sp>
        <p:nvSpPr>
          <p:cNvPr id="30" name="Object29"/>
          <p:cNvSpPr/>
          <p:nvPr/>
        </p:nvSpPr>
        <p:spPr>
          <a:xfrm>
            <a:off x="203022" y="2185989"/>
            <a:ext cx="43333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Filtro</a:t>
            </a:r>
            <a:endParaRPr lang="en-US" sz="1000" dirty="0"/>
          </a:p>
        </p:txBody>
      </p:sp>
      <p:sp>
        <p:nvSpPr>
          <p:cNvPr id="36" name="Gráfico 34">
            <a:extLst>
              <a:ext uri="{FF2B5EF4-FFF2-40B4-BE49-F238E27FC236}">
                <a16:creationId xmlns:a16="http://schemas.microsoft.com/office/drawing/2014/main" id="{38A584CA-AADB-A7A5-9DE5-4AC793912642}"/>
              </a:ext>
            </a:extLst>
          </p:cNvPr>
          <p:cNvSpPr/>
          <p:nvPr/>
        </p:nvSpPr>
        <p:spPr>
          <a:xfrm>
            <a:off x="1180851" y="2199299"/>
            <a:ext cx="157812" cy="154355"/>
          </a:xfrm>
          <a:custGeom>
            <a:avLst/>
            <a:gdLst>
              <a:gd name="connsiteX0" fmla="*/ 136763 w 311626"/>
              <a:gd name="connsiteY0" fmla="*/ 304800 h 304800"/>
              <a:gd name="connsiteX1" fmla="*/ 123190 w 311626"/>
              <a:gd name="connsiteY1" fmla="*/ 299323 h 304800"/>
              <a:gd name="connsiteX2" fmla="*/ 117713 w 311626"/>
              <a:gd name="connsiteY2" fmla="*/ 285750 h 304800"/>
              <a:gd name="connsiteX3" fmla="*/ 117713 w 311626"/>
              <a:gd name="connsiteY3" fmla="*/ 171450 h 304800"/>
              <a:gd name="connsiteX4" fmla="*/ 3889 w 311626"/>
              <a:gd name="connsiteY4" fmla="*/ 26194 h 304800"/>
              <a:gd name="connsiteX5" fmla="*/ 1984 w 311626"/>
              <a:gd name="connsiteY5" fmla="*/ 9049 h 304800"/>
              <a:gd name="connsiteX6" fmla="*/ 16748 w 311626"/>
              <a:gd name="connsiteY6" fmla="*/ 0 h 304800"/>
              <a:gd name="connsiteX7" fmla="*/ 294878 w 311626"/>
              <a:gd name="connsiteY7" fmla="*/ 0 h 304800"/>
              <a:gd name="connsiteX8" fmla="*/ 309642 w 311626"/>
              <a:gd name="connsiteY8" fmla="*/ 9049 h 304800"/>
              <a:gd name="connsiteX9" fmla="*/ 307737 w 311626"/>
              <a:gd name="connsiteY9" fmla="*/ 26194 h 304800"/>
              <a:gd name="connsiteX10" fmla="*/ 193913 w 311626"/>
              <a:gd name="connsiteY10" fmla="*/ 171450 h 304800"/>
              <a:gd name="connsiteX11" fmla="*/ 193913 w 311626"/>
              <a:gd name="connsiteY11" fmla="*/ 285750 h 304800"/>
              <a:gd name="connsiteX12" fmla="*/ 188436 w 311626"/>
              <a:gd name="connsiteY12" fmla="*/ 299323 h 304800"/>
              <a:gd name="connsiteX13" fmla="*/ 174863 w 311626"/>
              <a:gd name="connsiteY1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11626" h="304800">
                <a:moveTo>
                  <a:pt x="136763" y="304800"/>
                </a:moveTo>
                <a:cubicBezTo>
                  <a:pt x="131365" y="304800"/>
                  <a:pt x="126841" y="302974"/>
                  <a:pt x="123190" y="299323"/>
                </a:cubicBezTo>
                <a:cubicBezTo>
                  <a:pt x="119539" y="295672"/>
                  <a:pt x="117713" y="291148"/>
                  <a:pt x="117713" y="285750"/>
                </a:cubicBezTo>
                <a:lnTo>
                  <a:pt x="117713" y="171450"/>
                </a:lnTo>
                <a:lnTo>
                  <a:pt x="3889" y="26194"/>
                </a:lnTo>
                <a:cubicBezTo>
                  <a:pt x="-556" y="20796"/>
                  <a:pt x="-1191" y="15081"/>
                  <a:pt x="1984" y="9049"/>
                </a:cubicBezTo>
                <a:cubicBezTo>
                  <a:pt x="5159" y="3016"/>
                  <a:pt x="10081" y="0"/>
                  <a:pt x="16748" y="0"/>
                </a:cubicBezTo>
                <a:lnTo>
                  <a:pt x="294878" y="0"/>
                </a:lnTo>
                <a:cubicBezTo>
                  <a:pt x="301546" y="0"/>
                  <a:pt x="306467" y="3016"/>
                  <a:pt x="309642" y="9049"/>
                </a:cubicBezTo>
                <a:cubicBezTo>
                  <a:pt x="312817" y="15081"/>
                  <a:pt x="312182" y="20796"/>
                  <a:pt x="307737" y="26194"/>
                </a:cubicBezTo>
                <a:lnTo>
                  <a:pt x="193913" y="171450"/>
                </a:lnTo>
                <a:lnTo>
                  <a:pt x="193913" y="285750"/>
                </a:lnTo>
                <a:cubicBezTo>
                  <a:pt x="193913" y="291148"/>
                  <a:pt x="192087" y="295672"/>
                  <a:pt x="188436" y="299323"/>
                </a:cubicBezTo>
                <a:cubicBezTo>
                  <a:pt x="184785" y="302974"/>
                  <a:pt x="180261" y="304800"/>
                  <a:pt x="174863" y="304800"/>
                </a:cubicBezTo>
                <a:close/>
              </a:path>
            </a:pathLst>
          </a:custGeom>
          <a:solidFill>
            <a:srgbClr val="3F63F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 47">
            <a:extLst>
              <a:ext uri="{FF2B5EF4-FFF2-40B4-BE49-F238E27FC236}">
                <a16:creationId xmlns:a16="http://schemas.microsoft.com/office/drawing/2014/main" id="{55A04F4C-F309-67A2-04AD-64AEE741B18C}"/>
              </a:ext>
            </a:extLst>
          </p:cNvPr>
          <p:cNvSpPr/>
          <p:nvPr/>
        </p:nvSpPr>
        <p:spPr>
          <a:xfrm>
            <a:off x="2600325" y="11049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2E7BD703-E344-7770-6DE0-DA21B9E74E8B}"/>
              </a:ext>
            </a:extLst>
          </p:cNvPr>
          <p:cNvSpPr/>
          <p:nvPr/>
        </p:nvSpPr>
        <p:spPr>
          <a:xfrm>
            <a:off x="2498539" y="931068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Object20"/>
          <p:cNvSpPr/>
          <p:nvPr/>
        </p:nvSpPr>
        <p:spPr>
          <a:xfrm>
            <a:off x="3690937" y="933449"/>
            <a:ext cx="6858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CARD 1</a:t>
            </a:r>
            <a:endParaRPr lang="en-US" sz="900" dirty="0"/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58BB47C0-DF42-F91D-202B-B7A0821FEA0D}"/>
              </a:ext>
            </a:extLst>
          </p:cNvPr>
          <p:cNvSpPr/>
          <p:nvPr/>
        </p:nvSpPr>
        <p:spPr>
          <a:xfrm>
            <a:off x="4815111" y="769142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bject21"/>
          <p:cNvSpPr/>
          <p:nvPr/>
        </p:nvSpPr>
        <p:spPr>
          <a:xfrm>
            <a:off x="5998705" y="890075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CARD 2</a:t>
            </a:r>
            <a:endParaRPr lang="en-US" sz="900" dirty="0"/>
          </a:p>
        </p:txBody>
      </p:sp>
      <p:sp>
        <p:nvSpPr>
          <p:cNvPr id="61" name="Forma Livre 60">
            <a:extLst>
              <a:ext uri="{FF2B5EF4-FFF2-40B4-BE49-F238E27FC236}">
                <a16:creationId xmlns:a16="http://schemas.microsoft.com/office/drawing/2014/main" id="{9CA6E071-4769-E4E6-614F-29CD16FB616B}"/>
              </a:ext>
            </a:extLst>
          </p:cNvPr>
          <p:cNvSpPr/>
          <p:nvPr/>
        </p:nvSpPr>
        <p:spPr>
          <a:xfrm>
            <a:off x="4962621" y="879521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 61">
            <a:extLst>
              <a:ext uri="{FF2B5EF4-FFF2-40B4-BE49-F238E27FC236}">
                <a16:creationId xmlns:a16="http://schemas.microsoft.com/office/drawing/2014/main" id="{CBD816BE-D8CE-6C9F-C561-D868C46B5C4C}"/>
              </a:ext>
            </a:extLst>
          </p:cNvPr>
          <p:cNvSpPr/>
          <p:nvPr/>
        </p:nvSpPr>
        <p:spPr>
          <a:xfrm>
            <a:off x="4972146" y="898571"/>
            <a:ext cx="190500" cy="190500"/>
          </a:xfrm>
          <a:custGeom>
            <a:avLst/>
            <a:gdLst>
              <a:gd name="connsiteX0" fmla="*/ 57150 w 190500"/>
              <a:gd name="connsiteY0" fmla="*/ 152400 h 190500"/>
              <a:gd name="connsiteX1" fmla="*/ 38195 w 190500"/>
              <a:gd name="connsiteY1" fmla="*/ 171450 h 190500"/>
              <a:gd name="connsiteX2" fmla="*/ 57150 w 190500"/>
              <a:gd name="connsiteY2" fmla="*/ 190500 h 190500"/>
              <a:gd name="connsiteX3" fmla="*/ 76200 w 190500"/>
              <a:gd name="connsiteY3" fmla="*/ 171450 h 190500"/>
              <a:gd name="connsiteX4" fmla="*/ 57150 w 190500"/>
              <a:gd name="connsiteY4" fmla="*/ 152400 h 190500"/>
              <a:gd name="connsiteX5" fmla="*/ 0 w 190500"/>
              <a:gd name="connsiteY5" fmla="*/ 0 h 190500"/>
              <a:gd name="connsiteX6" fmla="*/ 0 w 190500"/>
              <a:gd name="connsiteY6" fmla="*/ 19050 h 190500"/>
              <a:gd name="connsiteX7" fmla="*/ 19050 w 190500"/>
              <a:gd name="connsiteY7" fmla="*/ 19050 h 190500"/>
              <a:gd name="connsiteX8" fmla="*/ 53340 w 190500"/>
              <a:gd name="connsiteY8" fmla="*/ 91345 h 190500"/>
              <a:gd name="connsiteX9" fmla="*/ 40481 w 190500"/>
              <a:gd name="connsiteY9" fmla="*/ 114681 h 190500"/>
              <a:gd name="connsiteX10" fmla="*/ 38100 w 190500"/>
              <a:gd name="connsiteY10" fmla="*/ 123825 h 190500"/>
              <a:gd name="connsiteX11" fmla="*/ 57150 w 190500"/>
              <a:gd name="connsiteY11" fmla="*/ 142875 h 190500"/>
              <a:gd name="connsiteX12" fmla="*/ 171450 w 190500"/>
              <a:gd name="connsiteY12" fmla="*/ 142875 h 190500"/>
              <a:gd name="connsiteX13" fmla="*/ 171450 w 190500"/>
              <a:gd name="connsiteY13" fmla="*/ 123825 h 190500"/>
              <a:gd name="connsiteX14" fmla="*/ 61151 w 190500"/>
              <a:gd name="connsiteY14" fmla="*/ 123825 h 190500"/>
              <a:gd name="connsiteX15" fmla="*/ 58769 w 190500"/>
              <a:gd name="connsiteY15" fmla="*/ 121444 h 190500"/>
              <a:gd name="connsiteX16" fmla="*/ 59055 w 190500"/>
              <a:gd name="connsiteY16" fmla="*/ 120301 h 190500"/>
              <a:gd name="connsiteX17" fmla="*/ 67628 w 190500"/>
              <a:gd name="connsiteY17" fmla="*/ 104775 h 190500"/>
              <a:gd name="connsiteX18" fmla="*/ 138589 w 190500"/>
              <a:gd name="connsiteY18" fmla="*/ 104775 h 190500"/>
              <a:gd name="connsiteX19" fmla="*/ 155258 w 190500"/>
              <a:gd name="connsiteY19" fmla="*/ 94964 h 190500"/>
              <a:gd name="connsiteX20" fmla="*/ 189357 w 190500"/>
              <a:gd name="connsiteY20" fmla="*/ 33147 h 190500"/>
              <a:gd name="connsiteX21" fmla="*/ 190500 w 190500"/>
              <a:gd name="connsiteY21" fmla="*/ 28575 h 190500"/>
              <a:gd name="connsiteX22" fmla="*/ 180975 w 190500"/>
              <a:gd name="connsiteY22" fmla="*/ 19050 h 190500"/>
              <a:gd name="connsiteX23" fmla="*/ 40100 w 190500"/>
              <a:gd name="connsiteY23" fmla="*/ 19050 h 190500"/>
              <a:gd name="connsiteX24" fmla="*/ 31147 w 190500"/>
              <a:gd name="connsiteY24" fmla="*/ 0 h 190500"/>
              <a:gd name="connsiteX25" fmla="*/ 0 w 190500"/>
              <a:gd name="connsiteY25" fmla="*/ 0 h 190500"/>
              <a:gd name="connsiteX26" fmla="*/ 152400 w 190500"/>
              <a:gd name="connsiteY26" fmla="*/ 152400 h 190500"/>
              <a:gd name="connsiteX27" fmla="*/ 133445 w 190500"/>
              <a:gd name="connsiteY27" fmla="*/ 171450 h 190500"/>
              <a:gd name="connsiteX28" fmla="*/ 152400 w 190500"/>
              <a:gd name="connsiteY28" fmla="*/ 190500 h 190500"/>
              <a:gd name="connsiteX29" fmla="*/ 171450 w 190500"/>
              <a:gd name="connsiteY29" fmla="*/ 171450 h 190500"/>
              <a:gd name="connsiteX30" fmla="*/ 152400 w 190500"/>
              <a:gd name="connsiteY30" fmla="*/ 1524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0500" h="190500">
                <a:moveTo>
                  <a:pt x="57150" y="152400"/>
                </a:moveTo>
                <a:cubicBezTo>
                  <a:pt x="46673" y="152400"/>
                  <a:pt x="38195" y="160973"/>
                  <a:pt x="38195" y="171450"/>
                </a:cubicBezTo>
                <a:cubicBezTo>
                  <a:pt x="38195" y="181928"/>
                  <a:pt x="46673" y="190500"/>
                  <a:pt x="57150" y="190500"/>
                </a:cubicBezTo>
                <a:cubicBezTo>
                  <a:pt x="67628" y="190500"/>
                  <a:pt x="76200" y="181928"/>
                  <a:pt x="76200" y="171450"/>
                </a:cubicBezTo>
                <a:cubicBezTo>
                  <a:pt x="76200" y="160973"/>
                  <a:pt x="67628" y="152400"/>
                  <a:pt x="57150" y="152400"/>
                </a:cubicBezTo>
                <a:close/>
                <a:moveTo>
                  <a:pt x="0" y="0"/>
                </a:moveTo>
                <a:lnTo>
                  <a:pt x="0" y="19050"/>
                </a:lnTo>
                <a:lnTo>
                  <a:pt x="19050" y="19050"/>
                </a:lnTo>
                <a:lnTo>
                  <a:pt x="53340" y="91345"/>
                </a:lnTo>
                <a:lnTo>
                  <a:pt x="40481" y="114681"/>
                </a:lnTo>
                <a:cubicBezTo>
                  <a:pt x="38957" y="117348"/>
                  <a:pt x="38100" y="120491"/>
                  <a:pt x="38100" y="123825"/>
                </a:cubicBezTo>
                <a:cubicBezTo>
                  <a:pt x="38100" y="134303"/>
                  <a:pt x="46673" y="142875"/>
                  <a:pt x="57150" y="142875"/>
                </a:cubicBezTo>
                <a:lnTo>
                  <a:pt x="171450" y="142875"/>
                </a:lnTo>
                <a:lnTo>
                  <a:pt x="171450" y="123825"/>
                </a:lnTo>
                <a:lnTo>
                  <a:pt x="61151" y="123825"/>
                </a:lnTo>
                <a:cubicBezTo>
                  <a:pt x="59817" y="123825"/>
                  <a:pt x="58769" y="122777"/>
                  <a:pt x="58769" y="121444"/>
                </a:cubicBezTo>
                <a:lnTo>
                  <a:pt x="59055" y="120301"/>
                </a:lnTo>
                <a:lnTo>
                  <a:pt x="67628" y="104775"/>
                </a:lnTo>
                <a:lnTo>
                  <a:pt x="138589" y="104775"/>
                </a:lnTo>
                <a:cubicBezTo>
                  <a:pt x="145733" y="104775"/>
                  <a:pt x="152019" y="100870"/>
                  <a:pt x="155258" y="94964"/>
                </a:cubicBezTo>
                <a:lnTo>
                  <a:pt x="189357" y="33147"/>
                </a:lnTo>
                <a:cubicBezTo>
                  <a:pt x="190119" y="31814"/>
                  <a:pt x="190500" y="30194"/>
                  <a:pt x="190500" y="28575"/>
                </a:cubicBezTo>
                <a:cubicBezTo>
                  <a:pt x="190500" y="23336"/>
                  <a:pt x="186214" y="19050"/>
                  <a:pt x="180975" y="19050"/>
                </a:cubicBezTo>
                <a:lnTo>
                  <a:pt x="40100" y="19050"/>
                </a:lnTo>
                <a:lnTo>
                  <a:pt x="31147" y="0"/>
                </a:lnTo>
                <a:lnTo>
                  <a:pt x="0" y="0"/>
                </a:lnTo>
                <a:close/>
                <a:moveTo>
                  <a:pt x="152400" y="152400"/>
                </a:moveTo>
                <a:cubicBezTo>
                  <a:pt x="141923" y="152400"/>
                  <a:pt x="133445" y="160973"/>
                  <a:pt x="133445" y="171450"/>
                </a:cubicBezTo>
                <a:cubicBezTo>
                  <a:pt x="133445" y="181928"/>
                  <a:pt x="141923" y="190500"/>
                  <a:pt x="152400" y="190500"/>
                </a:cubicBezTo>
                <a:cubicBezTo>
                  <a:pt x="162878" y="190500"/>
                  <a:pt x="171450" y="181928"/>
                  <a:pt x="171450" y="171450"/>
                </a:cubicBezTo>
                <a:cubicBezTo>
                  <a:pt x="171450" y="160973"/>
                  <a:pt x="162878" y="152400"/>
                  <a:pt x="152400" y="152400"/>
                </a:cubicBez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3D459FCE-916A-970D-F597-E11F2AC0CA11}"/>
              </a:ext>
            </a:extLst>
          </p:cNvPr>
          <p:cNvSpPr/>
          <p:nvPr/>
        </p:nvSpPr>
        <p:spPr>
          <a:xfrm>
            <a:off x="7298982" y="760250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bject22"/>
          <p:cNvSpPr/>
          <p:nvPr/>
        </p:nvSpPr>
        <p:spPr>
          <a:xfrm>
            <a:off x="8526621" y="890075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CARD 3</a:t>
            </a:r>
            <a:endParaRPr lang="en-US" sz="900" dirty="0"/>
          </a:p>
        </p:txBody>
      </p:sp>
      <p:sp>
        <p:nvSpPr>
          <p:cNvPr id="72" name="Forma Livre 71">
            <a:extLst>
              <a:ext uri="{FF2B5EF4-FFF2-40B4-BE49-F238E27FC236}">
                <a16:creationId xmlns:a16="http://schemas.microsoft.com/office/drawing/2014/main" id="{56732EED-54A4-1C95-DB5A-D507F5C78FC8}"/>
              </a:ext>
            </a:extLst>
          </p:cNvPr>
          <p:cNvSpPr/>
          <p:nvPr/>
        </p:nvSpPr>
        <p:spPr>
          <a:xfrm>
            <a:off x="7439056" y="895136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 72">
            <a:extLst>
              <a:ext uri="{FF2B5EF4-FFF2-40B4-BE49-F238E27FC236}">
                <a16:creationId xmlns:a16="http://schemas.microsoft.com/office/drawing/2014/main" id="{65E91E8D-26F5-BC49-72E6-2765EEE1DA39}"/>
              </a:ext>
            </a:extLst>
          </p:cNvPr>
          <p:cNvSpPr/>
          <p:nvPr/>
        </p:nvSpPr>
        <p:spPr>
          <a:xfrm>
            <a:off x="7458106" y="904661"/>
            <a:ext cx="190500" cy="209550"/>
          </a:xfrm>
          <a:custGeom>
            <a:avLst/>
            <a:gdLst>
              <a:gd name="connsiteX0" fmla="*/ 171450 w 190500"/>
              <a:gd name="connsiteY0" fmla="*/ 19050 h 209550"/>
              <a:gd name="connsiteX1" fmla="*/ 161925 w 190500"/>
              <a:gd name="connsiteY1" fmla="*/ 19050 h 209550"/>
              <a:gd name="connsiteX2" fmla="*/ 161925 w 190500"/>
              <a:gd name="connsiteY2" fmla="*/ 0 h 209550"/>
              <a:gd name="connsiteX3" fmla="*/ 142875 w 190500"/>
              <a:gd name="connsiteY3" fmla="*/ 0 h 209550"/>
              <a:gd name="connsiteX4" fmla="*/ 142875 w 190500"/>
              <a:gd name="connsiteY4" fmla="*/ 19050 h 209550"/>
              <a:gd name="connsiteX5" fmla="*/ 47625 w 190500"/>
              <a:gd name="connsiteY5" fmla="*/ 19050 h 209550"/>
              <a:gd name="connsiteX6" fmla="*/ 47625 w 190500"/>
              <a:gd name="connsiteY6" fmla="*/ 0 h 209550"/>
              <a:gd name="connsiteX7" fmla="*/ 28575 w 190500"/>
              <a:gd name="connsiteY7" fmla="*/ 0 h 209550"/>
              <a:gd name="connsiteX8" fmla="*/ 28575 w 190500"/>
              <a:gd name="connsiteY8" fmla="*/ 19050 h 209550"/>
              <a:gd name="connsiteX9" fmla="*/ 19050 w 190500"/>
              <a:gd name="connsiteY9" fmla="*/ 19050 h 209550"/>
              <a:gd name="connsiteX10" fmla="*/ 0 w 190500"/>
              <a:gd name="connsiteY10" fmla="*/ 38100 h 209550"/>
              <a:gd name="connsiteX11" fmla="*/ 0 w 190500"/>
              <a:gd name="connsiteY11" fmla="*/ 190500 h 209550"/>
              <a:gd name="connsiteX12" fmla="*/ 19050 w 190500"/>
              <a:gd name="connsiteY12" fmla="*/ 209550 h 209550"/>
              <a:gd name="connsiteX13" fmla="*/ 171450 w 190500"/>
              <a:gd name="connsiteY13" fmla="*/ 209550 h 209550"/>
              <a:gd name="connsiteX14" fmla="*/ 190500 w 190500"/>
              <a:gd name="connsiteY14" fmla="*/ 190500 h 209550"/>
              <a:gd name="connsiteX15" fmla="*/ 190500 w 190500"/>
              <a:gd name="connsiteY15" fmla="*/ 38100 h 209550"/>
              <a:gd name="connsiteX16" fmla="*/ 171450 w 190500"/>
              <a:gd name="connsiteY16" fmla="*/ 19050 h 209550"/>
              <a:gd name="connsiteX17" fmla="*/ 171450 w 190500"/>
              <a:gd name="connsiteY17" fmla="*/ 190500 h 209550"/>
              <a:gd name="connsiteX18" fmla="*/ 19050 w 190500"/>
              <a:gd name="connsiteY18" fmla="*/ 190500 h 209550"/>
              <a:gd name="connsiteX19" fmla="*/ 19050 w 190500"/>
              <a:gd name="connsiteY19" fmla="*/ 66675 h 209550"/>
              <a:gd name="connsiteX20" fmla="*/ 171450 w 190500"/>
              <a:gd name="connsiteY20" fmla="*/ 66675 h 209550"/>
              <a:gd name="connsiteX21" fmla="*/ 171450 w 190500"/>
              <a:gd name="connsiteY21" fmla="*/ 1905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500" h="209550">
                <a:moveTo>
                  <a:pt x="171450" y="19050"/>
                </a:moveTo>
                <a:lnTo>
                  <a:pt x="161925" y="19050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19050"/>
                </a:lnTo>
                <a:lnTo>
                  <a:pt x="47625" y="19050"/>
                </a:lnTo>
                <a:lnTo>
                  <a:pt x="47625" y="0"/>
                </a:lnTo>
                <a:lnTo>
                  <a:pt x="28575" y="0"/>
                </a:lnTo>
                <a:lnTo>
                  <a:pt x="28575" y="19050"/>
                </a:lnTo>
                <a:lnTo>
                  <a:pt x="19050" y="19050"/>
                </a:lnTo>
                <a:cubicBezTo>
                  <a:pt x="8573" y="19050"/>
                  <a:pt x="0" y="27623"/>
                  <a:pt x="0" y="38100"/>
                </a:cubicBezTo>
                <a:lnTo>
                  <a:pt x="0" y="190500"/>
                </a:lnTo>
                <a:cubicBezTo>
                  <a:pt x="0" y="200978"/>
                  <a:pt x="8573" y="209550"/>
                  <a:pt x="19050" y="209550"/>
                </a:cubicBezTo>
                <a:lnTo>
                  <a:pt x="171450" y="209550"/>
                </a:lnTo>
                <a:cubicBezTo>
                  <a:pt x="181928" y="209550"/>
                  <a:pt x="190500" y="200978"/>
                  <a:pt x="190500" y="190500"/>
                </a:cubicBezTo>
                <a:lnTo>
                  <a:pt x="190500" y="38100"/>
                </a:lnTo>
                <a:cubicBezTo>
                  <a:pt x="190500" y="27623"/>
                  <a:pt x="181928" y="19050"/>
                  <a:pt x="171450" y="19050"/>
                </a:cubicBezTo>
                <a:close/>
                <a:moveTo>
                  <a:pt x="171450" y="190500"/>
                </a:moveTo>
                <a:lnTo>
                  <a:pt x="19050" y="190500"/>
                </a:lnTo>
                <a:lnTo>
                  <a:pt x="19050" y="66675"/>
                </a:lnTo>
                <a:lnTo>
                  <a:pt x="171450" y="66675"/>
                </a:lnTo>
                <a:lnTo>
                  <a:pt x="171450" y="190500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C23627CD-E673-9804-33CE-54CDF866B900}"/>
              </a:ext>
            </a:extLst>
          </p:cNvPr>
          <p:cNvSpPr/>
          <p:nvPr/>
        </p:nvSpPr>
        <p:spPr>
          <a:xfrm>
            <a:off x="9766178" y="748544"/>
            <a:ext cx="2143125" cy="1052513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bject23"/>
          <p:cNvSpPr/>
          <p:nvPr/>
        </p:nvSpPr>
        <p:spPr>
          <a:xfrm>
            <a:off x="11026555" y="878852"/>
            <a:ext cx="7715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CARD 4</a:t>
            </a:r>
            <a:endParaRPr lang="en-US" sz="900" dirty="0"/>
          </a:p>
        </p:txBody>
      </p:sp>
      <p:sp>
        <p:nvSpPr>
          <p:cNvPr id="83" name="Forma Livre 82">
            <a:extLst>
              <a:ext uri="{FF2B5EF4-FFF2-40B4-BE49-F238E27FC236}">
                <a16:creationId xmlns:a16="http://schemas.microsoft.com/office/drawing/2014/main" id="{A7DB694C-BC9A-4494-2795-A7A28EC89296}"/>
              </a:ext>
            </a:extLst>
          </p:cNvPr>
          <p:cNvSpPr/>
          <p:nvPr/>
        </p:nvSpPr>
        <p:spPr>
          <a:xfrm>
            <a:off x="5981700" y="33147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1A3E651-4639-2FCA-D3D0-A8E90EB180F1}"/>
              </a:ext>
            </a:extLst>
          </p:cNvPr>
          <p:cNvSpPr/>
          <p:nvPr/>
        </p:nvSpPr>
        <p:spPr>
          <a:xfrm>
            <a:off x="2381249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bject24"/>
          <p:cNvSpPr/>
          <p:nvPr/>
        </p:nvSpPr>
        <p:spPr>
          <a:xfrm>
            <a:off x="254317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VISUAL 1</a:t>
            </a:r>
            <a:endParaRPr lang="en-US" sz="900" dirty="0"/>
          </a:p>
        </p:txBody>
      </p:sp>
      <p:sp>
        <p:nvSpPr>
          <p:cNvPr id="86" name="Retângulo Arredondado 85">
            <a:extLst>
              <a:ext uri="{FF2B5EF4-FFF2-40B4-BE49-F238E27FC236}">
                <a16:creationId xmlns:a16="http://schemas.microsoft.com/office/drawing/2014/main" id="{5822A0B3-2E81-4E7E-FCC6-C37D92011533}"/>
              </a:ext>
            </a:extLst>
          </p:cNvPr>
          <p:cNvSpPr/>
          <p:nvPr/>
        </p:nvSpPr>
        <p:spPr>
          <a:xfrm>
            <a:off x="2381249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bject25"/>
          <p:cNvSpPr/>
          <p:nvPr/>
        </p:nvSpPr>
        <p:spPr>
          <a:xfrm>
            <a:off x="254317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VISUAL 3</a:t>
            </a:r>
            <a:endParaRPr lang="en-US" sz="900" dirty="0"/>
          </a:p>
        </p:txBody>
      </p:sp>
      <p:sp>
        <p:nvSpPr>
          <p:cNvPr id="88" name="Retângulo Arredondado 87">
            <a:extLst>
              <a:ext uri="{FF2B5EF4-FFF2-40B4-BE49-F238E27FC236}">
                <a16:creationId xmlns:a16="http://schemas.microsoft.com/office/drawing/2014/main" id="{84A976AB-7BA9-190A-65B4-333DBFEDADF0}"/>
              </a:ext>
            </a:extLst>
          </p:cNvPr>
          <p:cNvSpPr/>
          <p:nvPr/>
        </p:nvSpPr>
        <p:spPr>
          <a:xfrm>
            <a:off x="7282306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bject27"/>
          <p:cNvSpPr/>
          <p:nvPr/>
        </p:nvSpPr>
        <p:spPr>
          <a:xfrm>
            <a:off x="747712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VISUAL 4</a:t>
            </a:r>
            <a:endParaRPr lang="en-US" sz="900" dirty="0"/>
          </a:p>
        </p:txBody>
      </p:sp>
      <p:sp>
        <p:nvSpPr>
          <p:cNvPr id="89" name="Retângulo Arredondado 88">
            <a:extLst>
              <a:ext uri="{FF2B5EF4-FFF2-40B4-BE49-F238E27FC236}">
                <a16:creationId xmlns:a16="http://schemas.microsoft.com/office/drawing/2014/main" id="{679D8CB7-ADB9-857D-8C41-DCB34979C2E2}"/>
              </a:ext>
            </a:extLst>
          </p:cNvPr>
          <p:cNvSpPr/>
          <p:nvPr/>
        </p:nvSpPr>
        <p:spPr>
          <a:xfrm>
            <a:off x="7282305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Object26"/>
          <p:cNvSpPr/>
          <p:nvPr/>
        </p:nvSpPr>
        <p:spPr>
          <a:xfrm>
            <a:off x="747712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TÍTULO DO VISUAL 2</a:t>
            </a:r>
            <a:endParaRPr lang="en-US" sz="900" dirty="0"/>
          </a:p>
        </p:txBody>
      </p:sp>
      <p:sp>
        <p:nvSpPr>
          <p:cNvPr id="84" name="Forma Livre 83">
            <a:extLst>
              <a:ext uri="{FF2B5EF4-FFF2-40B4-BE49-F238E27FC236}">
                <a16:creationId xmlns:a16="http://schemas.microsoft.com/office/drawing/2014/main" id="{C5D85BF6-8568-1AD9-F59E-2E97663457AA}"/>
              </a:ext>
            </a:extLst>
          </p:cNvPr>
          <p:cNvSpPr/>
          <p:nvPr/>
        </p:nvSpPr>
        <p:spPr>
          <a:xfrm>
            <a:off x="9910446" y="904874"/>
            <a:ext cx="190500" cy="190500"/>
          </a:xfrm>
          <a:custGeom>
            <a:avLst/>
            <a:gdLst>
              <a:gd name="connsiteX0" fmla="*/ 95250 w 190500"/>
              <a:gd name="connsiteY0" fmla="*/ 0 h 190500"/>
              <a:gd name="connsiteX1" fmla="*/ 0 w 190500"/>
              <a:gd name="connsiteY1" fmla="*/ 95250 h 190500"/>
              <a:gd name="connsiteX2" fmla="*/ 95250 w 190500"/>
              <a:gd name="connsiteY2" fmla="*/ 190500 h 190500"/>
              <a:gd name="connsiteX3" fmla="*/ 190500 w 190500"/>
              <a:gd name="connsiteY3" fmla="*/ 95250 h 190500"/>
              <a:gd name="connsiteX4" fmla="*/ 95250 w 190500"/>
              <a:gd name="connsiteY4" fmla="*/ 0 h 190500"/>
              <a:gd name="connsiteX5" fmla="*/ 76200 w 190500"/>
              <a:gd name="connsiteY5" fmla="*/ 142875 h 190500"/>
              <a:gd name="connsiteX6" fmla="*/ 28575 w 190500"/>
              <a:gd name="connsiteY6" fmla="*/ 95250 h 190500"/>
              <a:gd name="connsiteX7" fmla="*/ 42005 w 190500"/>
              <a:gd name="connsiteY7" fmla="*/ 81820 h 190500"/>
              <a:gd name="connsiteX8" fmla="*/ 76200 w 190500"/>
              <a:gd name="connsiteY8" fmla="*/ 115919 h 190500"/>
              <a:gd name="connsiteX9" fmla="*/ 148495 w 190500"/>
              <a:gd name="connsiteY9" fmla="*/ 43625 h 190500"/>
              <a:gd name="connsiteX10" fmla="*/ 161925 w 190500"/>
              <a:gd name="connsiteY10" fmla="*/ 57150 h 190500"/>
              <a:gd name="connsiteX11" fmla="*/ 76200 w 190500"/>
              <a:gd name="connsiteY11" fmla="*/ 142875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500" h="190500">
                <a:moveTo>
                  <a:pt x="95250" y="0"/>
                </a:moveTo>
                <a:cubicBezTo>
                  <a:pt x="42672" y="0"/>
                  <a:pt x="0" y="42672"/>
                  <a:pt x="0" y="95250"/>
                </a:cubicBezTo>
                <a:cubicBezTo>
                  <a:pt x="0" y="147828"/>
                  <a:pt x="42672" y="190500"/>
                  <a:pt x="95250" y="190500"/>
                </a:cubicBezTo>
                <a:cubicBezTo>
                  <a:pt x="147828" y="190500"/>
                  <a:pt x="190500" y="147828"/>
                  <a:pt x="190500" y="95250"/>
                </a:cubicBezTo>
                <a:cubicBezTo>
                  <a:pt x="190500" y="42672"/>
                  <a:pt x="147828" y="0"/>
                  <a:pt x="95250" y="0"/>
                </a:cubicBezTo>
                <a:close/>
                <a:moveTo>
                  <a:pt x="76200" y="142875"/>
                </a:moveTo>
                <a:lnTo>
                  <a:pt x="28575" y="95250"/>
                </a:lnTo>
                <a:lnTo>
                  <a:pt x="42005" y="81820"/>
                </a:lnTo>
                <a:lnTo>
                  <a:pt x="76200" y="115919"/>
                </a:lnTo>
                <a:lnTo>
                  <a:pt x="148495" y="43625"/>
                </a:lnTo>
                <a:lnTo>
                  <a:pt x="161925" y="57150"/>
                </a:lnTo>
                <a:lnTo>
                  <a:pt x="76200" y="1428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Props1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Montserrat ExtraBold</vt:lpstr>
      <vt:lpstr>Montserrat Regular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Lorennzo rodrigues</cp:lastModifiedBy>
  <cp:revision>2</cp:revision>
  <dcterms:created xsi:type="dcterms:W3CDTF">2021-07-05T04:10:47Z</dcterms:created>
  <dcterms:modified xsi:type="dcterms:W3CDTF">2024-06-23T20:02:46Z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