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501" autoAdjust="0"/>
  </p:normalViewPr>
  <p:slideViewPr>
    <p:cSldViewPr snapToGrid="0">
      <p:cViewPr varScale="1">
        <p:scale>
          <a:sx n="88" d="100"/>
          <a:sy n="88" d="100"/>
        </p:scale>
        <p:origin x="6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6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68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356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6731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77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5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61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8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97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2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8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1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59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00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37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254-0864-42E5-8DE5-95E73B93F345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2A73-C1D1-4173-A1B1-12A5ABBF97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9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214438"/>
            <a:ext cx="9802958" cy="2387600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Programação web</a:t>
            </a:r>
            <a:br>
              <a:rPr lang="pt-BR" sz="60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</a:br>
            <a:r>
              <a:rPr lang="pt-BR" sz="6000" b="1" dirty="0" smtClean="0">
                <a:solidFill>
                  <a:srgbClr val="FF0000"/>
                </a:solidFill>
                <a:latin typeface="Arial Black" panose="020B0A04020102020204" pitchFamily="34" charset="0"/>
                <a:ea typeface="Adobe Gothic Std B" panose="020B0800000000000000" pitchFamily="34" charset="-128"/>
              </a:rPr>
              <a:t>front-end</a:t>
            </a:r>
            <a:endParaRPr lang="pt-BR" sz="6000" b="1" dirty="0">
              <a:solidFill>
                <a:srgbClr val="FF0000"/>
              </a:solidFill>
              <a:latin typeface="Arial Black" panose="020B0A04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Profº robson B souza – Senai jaguariúna/sp</a:t>
            </a:r>
            <a:endParaRPr lang="pt-BR" dirty="0"/>
          </a:p>
        </p:txBody>
      </p:sp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Qual ferramenta vamos utilizar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File:Visual Studio Code 1.35 icon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407" y="2269220"/>
            <a:ext cx="3424010" cy="34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492829" y="5865362"/>
            <a:ext cx="699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Code</a:t>
            </a:r>
            <a:endParaRPr lang="pt-BR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3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um </a:t>
            </a:r>
            <a:r>
              <a:rPr lang="pt-BR" dirty="0" smtClean="0"/>
              <a:t>desenvolvedor front-end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área de desenvolvimento web front-end é a ponte que une os mundos do design e da programação. O profissional desenvolvedor front-end é o responsável por colocar em prática, através de códigos, o design de um site ou interface.</a:t>
            </a:r>
            <a:endParaRPr lang="pt-BR" dirty="0"/>
          </a:p>
        </p:txBody>
      </p:sp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960549"/>
            <a:ext cx="2569028" cy="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0526" y="311830"/>
            <a:ext cx="9905999" cy="3541714"/>
          </a:xfrm>
        </p:spPr>
        <p:txBody>
          <a:bodyPr/>
          <a:lstStyle/>
          <a:p>
            <a:r>
              <a:rPr lang="pt-BR" dirty="0"/>
              <a:t>Enquanto o web design projeta o visual de um site, o desenvolvimento front-end implementa esse design através de códigos, como </a:t>
            </a:r>
            <a:r>
              <a:rPr lang="pt-BR" dirty="0">
                <a:solidFill>
                  <a:srgbClr val="FF0000"/>
                </a:solidFill>
              </a:rPr>
              <a:t>HTML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CSS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JavaScript</a:t>
            </a:r>
            <a:r>
              <a:rPr lang="pt-BR" dirty="0"/>
              <a:t>. Ou seja, é o front-end que coloca “para funcionar” toda a parte visual de uma interface, como a página de um site ou de um aplicativo.</a:t>
            </a:r>
            <a:endParaRPr lang="pt-BR" dirty="0"/>
          </a:p>
        </p:txBody>
      </p:sp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960549"/>
            <a:ext cx="2569028" cy="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Qual a função de um desenvolvedor front-end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69" y="2373227"/>
            <a:ext cx="6941911" cy="401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7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HTML e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Estes são dois dos grandes responsáveis por aquilo que você vê na internet e são essenciais para um front-end. Ambos são formados por uma série de expressões em código (caracteres) que podem ser lidas pelo sistema de um computador, tablet ou smartphone para apresentar ao usuário final a interface de um site ou produto digital.</a:t>
            </a:r>
            <a:endParaRPr lang="pt-BR" dirty="0"/>
          </a:p>
        </p:txBody>
      </p:sp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960549"/>
            <a:ext cx="2569028" cy="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00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960549"/>
            <a:ext cx="2569028" cy="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 que é html e para que se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4" y="198437"/>
            <a:ext cx="7890335" cy="43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074513" y="4702630"/>
            <a:ext cx="9905999" cy="1709056"/>
          </a:xfrm>
        </p:spPr>
        <p:txBody>
          <a:bodyPr/>
          <a:lstStyle/>
          <a:p>
            <a:pPr algn="ctr"/>
            <a:r>
              <a:rPr lang="pt-BR" sz="2000" b="1" dirty="0"/>
              <a:t>HTML</a:t>
            </a:r>
            <a:r>
              <a:rPr lang="pt-BR" sz="2000" dirty="0"/>
              <a:t> é a sigla de Hyper-Text Markup Language, ou Linguagem de Marcação de Hipertexto em português. Como uma linguagem de marcação padrão, o HMTL cria uma estrutura de blocos onde serão inseridos os conteúdos de uma página. Esta é uma linguagem mais simples e funciona como a base de tudo o que vemos na internet hoje</a:t>
            </a:r>
            <a:r>
              <a:rPr lang="pt-BR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4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960549"/>
            <a:ext cx="2569028" cy="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/>
          <p:cNvSpPr>
            <a:spLocks noGrp="1"/>
          </p:cNvSpPr>
          <p:nvPr>
            <p:ph idx="1"/>
          </p:nvPr>
        </p:nvSpPr>
        <p:spPr>
          <a:xfrm>
            <a:off x="1074513" y="4702630"/>
            <a:ext cx="9905999" cy="1709056"/>
          </a:xfrm>
        </p:spPr>
        <p:txBody>
          <a:bodyPr/>
          <a:lstStyle/>
          <a:p>
            <a:pPr algn="ctr"/>
            <a:r>
              <a:rPr lang="pt-BR" sz="2000" dirty="0"/>
              <a:t>Já</a:t>
            </a:r>
            <a:r>
              <a:rPr lang="pt-BR" sz="2000" b="1" dirty="0"/>
              <a:t> CSS</a:t>
            </a:r>
            <a:r>
              <a:rPr lang="pt-BR" sz="2000" dirty="0"/>
              <a:t> é a sigla para Cascading Style Sheets, em português Camadas de Estilo em Cascata. Essa é uma linguagem um pouco mais complexa, e podemos dizer que funciona como um complemento ao HTML. É com o CSS que desenvolvemos cores, fontes, layouts e tudo aquilo que é relacionado ao estilo da página.</a:t>
            </a:r>
            <a:endParaRPr lang="pt-BR" dirty="0"/>
          </a:p>
        </p:txBody>
      </p:sp>
      <p:pic>
        <p:nvPicPr>
          <p:cNvPr id="6" name="Picture 2" descr="o que é CSS e para que se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44" y="198437"/>
            <a:ext cx="7890335" cy="43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5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NAI - Portal">
            <a:extLst>
              <a:ext uri="{FF2B5EF4-FFF2-40B4-BE49-F238E27FC236}">
                <a16:creationId xmlns:a16="http://schemas.microsoft.com/office/drawing/2014/main" xmlns="" id="{80D3DCAE-EE5D-8704-CE3C-C279BA47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5960549"/>
            <a:ext cx="2569028" cy="85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o que é JavaScript e para que ser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94" y="198438"/>
            <a:ext cx="7884585" cy="336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1194256" y="3848102"/>
            <a:ext cx="9905999" cy="2563584"/>
          </a:xfrm>
        </p:spPr>
        <p:txBody>
          <a:bodyPr>
            <a:noAutofit/>
          </a:bodyPr>
          <a:lstStyle/>
          <a:p>
            <a:pPr algn="ctr"/>
            <a:r>
              <a:rPr lang="pt-BR" sz="1900" dirty="0"/>
              <a:t>É através do </a:t>
            </a:r>
            <a:r>
              <a:rPr lang="pt-BR" sz="1900" b="1" dirty="0"/>
              <a:t>JavaScript</a:t>
            </a:r>
            <a:r>
              <a:rPr lang="pt-BR" sz="1900" dirty="0"/>
              <a:t> e suas bibliotecas associadas que o desenvolvedor consegue criar elementos dinâmicos e com atualização em tempo real, como mapas, animações, operações numéricas, infográficos interativos, entre outros</a:t>
            </a:r>
            <a:r>
              <a:rPr lang="pt-BR" sz="1900" dirty="0" smtClean="0"/>
              <a:t>.</a:t>
            </a:r>
          </a:p>
          <a:p>
            <a:pPr algn="ctr"/>
            <a:r>
              <a:rPr lang="pt-BR" sz="1900" dirty="0"/>
              <a:t>O JavaScript se une ao HTML e CSS como linguagens fundamentais para a construção de uma página web que tenha boa performance e que seja dinâmica, sem perder sua responsividade em diferentes dispositivos, ou seja, que se adeque corretamente aos diferentes tipos de tamanhos de tela.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34727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Exemplo de Site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69" y="1826038"/>
            <a:ext cx="8545286" cy="471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1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Mas quanto ganha um programador Front-end</a:t>
            </a:r>
            <a:endParaRPr lang="pt-BR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32" y="2218354"/>
            <a:ext cx="688753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90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218</TotalTime>
  <Words>201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Adobe Gothic Std B</vt:lpstr>
      <vt:lpstr>Arial</vt:lpstr>
      <vt:lpstr>Arial Black</vt:lpstr>
      <vt:lpstr>Trebuchet MS</vt:lpstr>
      <vt:lpstr>Tw Cen MT</vt:lpstr>
      <vt:lpstr>Circuito</vt:lpstr>
      <vt:lpstr>Programação web front-end</vt:lpstr>
      <vt:lpstr>O que é um desenvolvedor front-end</vt:lpstr>
      <vt:lpstr>Apresentação do PowerPoint</vt:lpstr>
      <vt:lpstr>HTML e CSS</vt:lpstr>
      <vt:lpstr>Apresentação do PowerPoint</vt:lpstr>
      <vt:lpstr>Apresentação do PowerPoint</vt:lpstr>
      <vt:lpstr>Apresentação do PowerPoint</vt:lpstr>
      <vt:lpstr>Exemplo de Site</vt:lpstr>
      <vt:lpstr>Mas quanto ganha um programador Front-end</vt:lpstr>
      <vt:lpstr>Qual ferramenta vamos utilizar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Recursivos</dc:title>
  <dc:creator>Familia</dc:creator>
  <cp:lastModifiedBy>Familia</cp:lastModifiedBy>
  <cp:revision>18</cp:revision>
  <dcterms:created xsi:type="dcterms:W3CDTF">2023-11-26T19:49:14Z</dcterms:created>
  <dcterms:modified xsi:type="dcterms:W3CDTF">2024-01-21T20:44:53Z</dcterms:modified>
</cp:coreProperties>
</file>