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0"/>
            <a:ext cx="86868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3"/>
          <p:cNvSpPr txBox="1">
            <a:spLocks/>
          </p:cNvSpPr>
          <p:nvPr/>
        </p:nvSpPr>
        <p:spPr>
          <a:xfrm>
            <a:off x="543909" y="16858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b="1" dirty="0">
                <a:effectLst/>
              </a:rPr>
              <a:t>Linguagem de Programação II</a:t>
            </a:r>
            <a:endParaRPr lang="pt-BR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2036048" y="3356992"/>
            <a:ext cx="5000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Prof. Lucas Gonçalves </a:t>
            </a:r>
            <a:r>
              <a:rPr lang="pt-BR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Nadalete</a:t>
            </a:r>
            <a:endParaRPr lang="pt-BR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633749" y="4525725"/>
            <a:ext cx="183422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Henrique Castro</a:t>
            </a:r>
          </a:p>
          <a:p>
            <a:pPr algn="r"/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Kleber Nascimento</a:t>
            </a:r>
          </a:p>
          <a:p>
            <a:pPr algn="r"/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Maria Clara</a:t>
            </a:r>
          </a:p>
          <a:p>
            <a:pPr algn="r"/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Matheus Luiz</a:t>
            </a:r>
          </a:p>
          <a:p>
            <a:pPr algn="r"/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Otávio Raposo</a:t>
            </a:r>
          </a:p>
          <a:p>
            <a:pPr algn="r"/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Robson Sousa</a:t>
            </a:r>
          </a:p>
          <a:p>
            <a:pPr algn="r"/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Vanessa Bessa</a:t>
            </a:r>
          </a:p>
        </p:txBody>
      </p:sp>
    </p:spTree>
    <p:extLst>
      <p:ext uri="{BB962C8B-B14F-4D97-AF65-F5344CB8AC3E}">
        <p14:creationId xmlns:p14="http://schemas.microsoft.com/office/powerpoint/2010/main" val="215220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171327"/>
          </a:xfrm>
        </p:spPr>
        <p:txBody>
          <a:bodyPr/>
          <a:lstStyle/>
          <a:p>
            <a:r>
              <a:rPr lang="pt-BR" dirty="0"/>
              <a:t>JAVALIN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993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JAVALIN?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3777283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 err="1"/>
              <a:t>Javalin</a:t>
            </a:r>
            <a:r>
              <a:rPr lang="pt-BR" dirty="0"/>
              <a:t> é um framework web leve para o Java e </a:t>
            </a:r>
            <a:r>
              <a:rPr lang="pt-BR" dirty="0" err="1"/>
              <a:t>Kotlin</a:t>
            </a:r>
            <a:r>
              <a:rPr lang="pt-BR" dirty="0"/>
              <a:t>, projetado para ser simples, que suporta </a:t>
            </a:r>
            <a:r>
              <a:rPr lang="pt-BR" dirty="0" err="1"/>
              <a:t>websockets</a:t>
            </a:r>
            <a:r>
              <a:rPr lang="pt-BR" dirty="0"/>
              <a:t>, HTTP2, e requisições assíncronas. 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7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2060848"/>
            <a:ext cx="8229600" cy="4525963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Javalin</a:t>
            </a:r>
            <a:r>
              <a:rPr lang="pt-BR" dirty="0"/>
              <a:t> começou como um </a:t>
            </a:r>
            <a:r>
              <a:rPr lang="pt-BR" dirty="0" err="1"/>
              <a:t>fork</a:t>
            </a:r>
            <a:r>
              <a:rPr lang="pt-BR" dirty="0"/>
              <a:t> do framework </a:t>
            </a:r>
            <a:r>
              <a:rPr lang="pt-BR" dirty="0" err="1"/>
              <a:t>SparkJava</a:t>
            </a:r>
            <a:r>
              <a:rPr lang="pt-BR" dirty="0"/>
              <a:t>, mas rapidamente foi reescrito, influenciado pelo framework </a:t>
            </a:r>
            <a:r>
              <a:rPr lang="pt-BR" dirty="0" err="1"/>
              <a:t>JavaScript</a:t>
            </a:r>
            <a:r>
              <a:rPr lang="pt-BR" dirty="0"/>
              <a:t> koa.js.</a:t>
            </a:r>
          </a:p>
          <a:p>
            <a:r>
              <a:rPr lang="pt-BR" dirty="0"/>
              <a:t>O </a:t>
            </a:r>
            <a:r>
              <a:rPr lang="pt-BR" dirty="0" err="1"/>
              <a:t>Javalin</a:t>
            </a:r>
            <a:r>
              <a:rPr lang="pt-BR" dirty="0"/>
              <a:t> é construído em cima do </a:t>
            </a:r>
            <a:r>
              <a:rPr lang="pt-BR" dirty="0" err="1"/>
              <a:t>Jetty</a:t>
            </a:r>
            <a:r>
              <a:rPr lang="pt-BR" dirty="0"/>
              <a:t> e tem performance parecida com a do </a:t>
            </a:r>
            <a:r>
              <a:rPr lang="pt-BR" dirty="0" err="1"/>
              <a:t>Jetty</a:t>
            </a:r>
            <a:r>
              <a:rPr lang="pt-BR" dirty="0"/>
              <a:t> sem nenhuma aplicação. Além disso, os desenvolvedores não precisam estender nenhuma classe, usar @</a:t>
            </a:r>
            <a:r>
              <a:rPr lang="pt-BR" dirty="0" err="1"/>
              <a:t>Annotations</a:t>
            </a:r>
            <a:r>
              <a:rPr lang="pt-BR" dirty="0"/>
              <a:t>, ou mesmo baixar binários diferentes do framework para codificar em Java ou </a:t>
            </a:r>
            <a:r>
              <a:rPr lang="pt-BR" dirty="0" err="1"/>
              <a:t>Kotlin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18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Simples</a:t>
            </a:r>
          </a:p>
          <a:p>
            <a:r>
              <a:rPr lang="pt-BR" dirty="0"/>
              <a:t>Ativo</a:t>
            </a:r>
          </a:p>
          <a:p>
            <a:r>
              <a:rPr lang="pt-BR" dirty="0"/>
              <a:t>Leve</a:t>
            </a:r>
          </a:p>
          <a:p>
            <a:r>
              <a:rPr lang="pt-BR" dirty="0"/>
              <a:t>Flexível</a:t>
            </a:r>
          </a:p>
          <a:p>
            <a:r>
              <a:rPr lang="pt-BR" dirty="0" err="1"/>
              <a:t>Interoperável</a:t>
            </a:r>
            <a:endParaRPr lang="pt-BR" dirty="0"/>
          </a:p>
          <a:p>
            <a:r>
              <a:rPr lang="pt-BR" dirty="0"/>
              <a:t>Educacional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84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sobre o </a:t>
            </a:r>
            <a:r>
              <a:rPr lang="pt-BR" dirty="0" err="1"/>
              <a:t>Javalin</a:t>
            </a:r>
            <a:r>
              <a:rPr lang="pt-BR" dirty="0"/>
              <a:t>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55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sobre o </a:t>
            </a:r>
            <a:r>
              <a:rPr lang="pt-BR" dirty="0" err="1"/>
              <a:t>Javalin</a:t>
            </a:r>
            <a:r>
              <a:rPr lang="pt-BR" dirty="0"/>
              <a:t>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45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sobre o </a:t>
            </a:r>
            <a:r>
              <a:rPr lang="pt-BR" dirty="0" err="1"/>
              <a:t>Javalin</a:t>
            </a:r>
            <a:r>
              <a:rPr lang="pt-BR" dirty="0"/>
              <a:t>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11/19/2019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07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185</Words>
  <Application>Microsoft Office PowerPoint</Application>
  <PresentationFormat>Apresentação na tela 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Executivo</vt:lpstr>
      <vt:lpstr>Apresentação do PowerPoint</vt:lpstr>
      <vt:lpstr>JAVALIN</vt:lpstr>
      <vt:lpstr>O QUE É JAVALIN?</vt:lpstr>
      <vt:lpstr>HISTÓRICO</vt:lpstr>
      <vt:lpstr>CARACTERÍSTICAS</vt:lpstr>
      <vt:lpstr>Mais sobre o Javalin...</vt:lpstr>
      <vt:lpstr>Mais sobre o Javalin...</vt:lpstr>
      <vt:lpstr>Mais sobre o Javalin...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JOOBY</dc:title>
  <dc:creator>KN (Financeiro 5)</dc:creator>
  <cp:lastModifiedBy>User</cp:lastModifiedBy>
  <cp:revision>22</cp:revision>
  <dcterms:created xsi:type="dcterms:W3CDTF">2019-05-30T12:31:10Z</dcterms:created>
  <dcterms:modified xsi:type="dcterms:W3CDTF">2019-11-20T00:22:01Z</dcterms:modified>
</cp:coreProperties>
</file>