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685440" y="0"/>
            <a:ext cx="906840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Modelo Desktop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002400" y="573840"/>
            <a:ext cx="4273560" cy="49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685440" y="0"/>
            <a:ext cx="906840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Modelo Tablet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27560" y="529560"/>
            <a:ext cx="3585600" cy="495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685440" y="0"/>
            <a:ext cx="906840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Modelo Mobile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074480" y="517680"/>
            <a:ext cx="2323800" cy="50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Justificativa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Como solicitado pela cliente, o layout apresenta um formato minimalista, objetivo e com poucas cores, sendo usadas somente as desejadas (azul e preto para fundo e branco para texto).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UX, UI e Design Interativo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O layout apresenta de maneira clara o site, sem a presença de publicidade ou outras informações poluindo o conteúdo principal, além de possuir um menu intuitivo com barra de pesquisa, área de login e carrinho de fácil identificação.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Dificuldades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03640" y="1156680"/>
            <a:ext cx="9068400" cy="36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 principal dificuldade foi o planejamento da disposição dos elementos no site em formato Desktop. Após isto o processo é facilitado, pois nas versões tablet e mobile basta adaptar para os respectivos tamanhos.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Outra dificuldade encontrada foi a logo, não sendo produzida neste trabalho, reforçando a importância do designer na equipe.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2022-01-12T17:21:23Z</dcterms:created>
  <dc:creator/>
  <dc:description/>
  <dc:language>en-US</dc:language>
  <cp:lastModifiedBy/>
  <dcterms:modified xsi:type="dcterms:W3CDTF">2022-01-12T18:24:52Z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