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4" r:id="rId6"/>
    <p:sldId id="273" r:id="rId7"/>
    <p:sldId id="272" r:id="rId8"/>
    <p:sldId id="271" r:id="rId9"/>
    <p:sldId id="275" r:id="rId10"/>
    <p:sldId id="268" r:id="rId1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udes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search?sxsrf=APq-WBuGcntEuR3sXCDcz0nKNUebvfkxGg:1644767452082&amp;q=udesc+ceavi+endere%C3%A7o&amp;ludocid=9831681580150323906&amp;sa=X&amp;ved=2ahUKEwj7juCdhP31AhXZKLkGHW17DTkQ6BN6BAg1EAI" TargetMode="External"/><Relationship Id="rId4" Type="http://schemas.openxmlformats.org/officeDocument/2006/relationships/hyperlink" Target="https://www.google.com/search?q=udesc+ceavi&amp;oq=udesc+ceavi+&amp;aqs=chrome..69i57j69i59j69i60l3j69i65l3.3103j0j7&amp;sourceid=chrome&amp;ie=UTF-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Robson de Jesus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355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Trabalho final CHAT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8125" y="2022157"/>
            <a:ext cx="4385564" cy="2992293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sz="1400" dirty="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lang="pt-BR" sz="1400" u="sng" spc="10" dirty="0">
                <a:latin typeface="Verdana"/>
                <a:cs typeface="Verdana"/>
              </a:rPr>
              <a:t>robson.jesus@edu.udesc.br</a:t>
            </a:r>
            <a:r>
              <a:rPr lang="pt-BR" sz="1400" u="sng" spc="5" dirty="0">
                <a:latin typeface="Verdana"/>
                <a:cs typeface="Verdana"/>
              </a:rPr>
              <a:t> </a:t>
            </a:r>
            <a:r>
              <a:rPr lang="pt-BR" sz="1400" u="sng" spc="15" dirty="0">
                <a:latin typeface="Verdana"/>
                <a:cs typeface="Verdana"/>
              </a:rPr>
              <a:t>https://www.udesc.br/ceavi/hom</a:t>
            </a:r>
            <a:r>
              <a:rPr lang="pt-BR" sz="1400" spc="15" dirty="0">
                <a:latin typeface="Verdana"/>
                <a:cs typeface="Verdana"/>
              </a:rPr>
              <a:t>e</a:t>
            </a:r>
            <a:r>
              <a:rPr sz="1400" spc="5" dirty="0">
                <a:latin typeface="Verdana"/>
                <a:cs typeface="Verdana"/>
                <a:hlinkClick r:id="rId3"/>
              </a:rPr>
              <a:t>www.facebook.com/udesc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pt-BR" u="sng" dirty="0">
                <a:hlinkClick r:id="rId4"/>
              </a:rPr>
              <a:t>(47) 3357-8484</a:t>
            </a:r>
            <a:endParaRPr lang="pt-BR" u="sng" dirty="0"/>
          </a:p>
          <a:p>
            <a:pPr marL="12700"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lang="pt-BR" b="1" u="sng" dirty="0">
                <a:hlinkClick r:id="rId5"/>
              </a:rPr>
              <a:t>Endereço</a:t>
            </a:r>
            <a:r>
              <a:rPr lang="pt-BR" b="1" u="sng" dirty="0"/>
              <a:t>: </a:t>
            </a:r>
            <a:r>
              <a:rPr lang="pt-BR" u="sng" dirty="0"/>
              <a:t>R. Dr. Getúlio Vargas, 2822 - Bela Vista, Ibirama - SC, 89140-000</a:t>
            </a:r>
            <a:endParaRPr sz="1400" u="sng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91284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Descrição geral do sistema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172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Objetivo do trabalho era desenvolver um sistema de troca de mensagens privado(CHAT)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Essa aplicação deve suportar múltiplos usuários conectados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12065" marR="180340">
              <a:lnSpc>
                <a:spcPct val="99700"/>
              </a:lnSpc>
              <a:spcBef>
                <a:spcPts val="105"/>
              </a:spcBef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8B3100-3304-4F3E-A484-7C8593E1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451986"/>
            <a:ext cx="4967288" cy="27129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21404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Requisitos Funcionais</a:t>
            </a:r>
            <a:br>
              <a:rPr lang="pt-BR" sz="3600" spc="-5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b="1" dirty="0"/>
              <a:t>[RF01]</a:t>
            </a:r>
            <a:r>
              <a:rPr lang="pt-BR" dirty="0"/>
              <a:t> - O sistema deve permitir a verificação do usuário ao fazer o login (Porta, endereço)</a:t>
            </a:r>
            <a:br>
              <a:rPr lang="pt-BR" dirty="0"/>
            </a:br>
            <a:r>
              <a:rPr lang="pt-BR" b="1" dirty="0"/>
              <a:t>[RF02]</a:t>
            </a:r>
            <a:r>
              <a:rPr lang="pt-BR" dirty="0"/>
              <a:t> – O sistema deve permitir o envio de mensagens entre os usuários, a comunicação será direta entre cada usuário, logo será de forma privada.</a:t>
            </a:r>
            <a:br>
              <a:rPr lang="pt-BR" dirty="0"/>
            </a:br>
            <a:r>
              <a:rPr lang="pt-BR" b="1" dirty="0"/>
              <a:t>[RF03]</a:t>
            </a:r>
            <a:r>
              <a:rPr lang="pt-BR" dirty="0"/>
              <a:t> - O sistema deve ter um mecanismo para retorna um erro de execução se o Server não estiver em execução.</a:t>
            </a:r>
            <a:br>
              <a:rPr lang="pt-BR" dirty="0"/>
            </a:br>
            <a:r>
              <a:rPr lang="pt-BR" b="1" dirty="0"/>
              <a:t>[RF04]</a:t>
            </a:r>
            <a:r>
              <a:rPr lang="pt-BR" dirty="0"/>
              <a:t> - O sistema deve ter em cada tela ao entrar no sistema o nome especificado do cliente que acabou de </a:t>
            </a:r>
            <a:r>
              <a:rPr lang="pt-BR" dirty="0" err="1"/>
              <a:t>logar</a:t>
            </a:r>
            <a:r>
              <a:rPr lang="pt-BR" dirty="0"/>
              <a:t> no sistema.</a:t>
            </a:r>
            <a:br>
              <a:rPr lang="pt-BR" dirty="0"/>
            </a:br>
            <a:r>
              <a:rPr lang="pt-BR" b="1" dirty="0"/>
              <a:t>[RF05]</a:t>
            </a:r>
            <a:r>
              <a:rPr lang="pt-BR" dirty="0"/>
              <a:t> - O sistema deve ter um botão para sempre atualizar a lista de usuários </a:t>
            </a:r>
            <a:r>
              <a:rPr lang="pt-BR" dirty="0" err="1"/>
              <a:t>onlines</a:t>
            </a:r>
            <a:r>
              <a:rPr lang="pt-BR" dirty="0"/>
              <a:t> no momento. Assim vamos conseguir ter a informação do nome e a rede que esse usuário está.</a:t>
            </a:r>
            <a:br>
              <a:rPr lang="pt-BR" dirty="0"/>
            </a:br>
            <a:r>
              <a:rPr lang="pt-BR" b="1" dirty="0"/>
              <a:t>[RF06]</a:t>
            </a:r>
            <a:r>
              <a:rPr lang="pt-BR" dirty="0"/>
              <a:t> - O sistema ao iniciar uma conversa com outro usuário deve abrir duas janelas de chat, uma para quem inicio a conversa e outra para quem está sendo solicitado no momento da conversa.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7568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Requisitos não Funcionais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482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pt-BR" sz="1400" b="1" dirty="0"/>
              <a:t>[RNF1]</a:t>
            </a:r>
            <a:r>
              <a:rPr lang="pt-BR" sz="1400" dirty="0"/>
              <a:t> - Deve ser distribuído e executar simultaneamente em no mínimo 3 clientes (hosts) diferentes.</a:t>
            </a:r>
          </a:p>
          <a:p>
            <a:r>
              <a:rPr lang="pt-BR" sz="1400" b="1" dirty="0"/>
              <a:t>[RNF2]</a:t>
            </a:r>
            <a:r>
              <a:rPr lang="pt-BR" sz="1400" dirty="0"/>
              <a:t> - Se necessário, pode ser implementado um servidor para ser acessado pelos clientes.</a:t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a) Este servidor jamais deve criar conexões com clientes, apenas receber conexões. X</a:t>
            </a:r>
          </a:p>
          <a:p>
            <a:r>
              <a:rPr lang="pt-BR" sz="1400" dirty="0"/>
              <a:t>b) Não se deve utilizar nenhuma implementação pronta de qualquer servidor (</a:t>
            </a:r>
            <a:r>
              <a:rPr lang="pt-BR" sz="1400" dirty="0" err="1"/>
              <a:t>ex</a:t>
            </a:r>
            <a:r>
              <a:rPr lang="pt-BR" sz="1400" dirty="0"/>
              <a:t>: Express JS). Em caso de dúvida, consulte o professor.</a:t>
            </a:r>
          </a:p>
          <a:p>
            <a:r>
              <a:rPr lang="pt-BR" sz="1400" b="1" dirty="0"/>
              <a:t>[RNF3]</a:t>
            </a:r>
            <a:r>
              <a:rPr lang="pt-BR" sz="1400" dirty="0"/>
              <a:t> - A comunicação pode ser realizada através de (a equipe escolhe a opção desejada):</a:t>
            </a:r>
          </a:p>
          <a:p>
            <a:r>
              <a:rPr lang="pt-BR" sz="1400" dirty="0"/>
              <a:t>a) Sockets; ou</a:t>
            </a:r>
          </a:p>
          <a:p>
            <a:r>
              <a:rPr lang="pt-BR" sz="1400" dirty="0"/>
              <a:t>b) RMI. Ler seções 5.4 e 5.5 de (COULOURIS, DOLLIMORE, et al., 2013); ou</a:t>
            </a:r>
          </a:p>
          <a:p>
            <a:r>
              <a:rPr lang="pt-BR" sz="1400" dirty="0"/>
              <a:t>c) CORBA. Ler seção 8.3 de (COULOURIS, DOLLIMORE, et al., 2013).</a:t>
            </a:r>
          </a:p>
          <a:p>
            <a:r>
              <a:rPr lang="pt-BR" sz="1400" b="1" dirty="0"/>
              <a:t>[RNF4]</a:t>
            </a:r>
            <a:r>
              <a:rPr lang="pt-BR" sz="1400" dirty="0"/>
              <a:t> - Se utilizar Sockets no RNF3, então deve-se observar os seguintes requisitos:</a:t>
            </a:r>
          </a:p>
          <a:p>
            <a:r>
              <a:rPr lang="pt-BR" sz="1400" dirty="0"/>
              <a:t>a) Sockets ociosos não podem existir (todos devem ser fechados logo após a comunicação).</a:t>
            </a:r>
          </a:p>
          <a:p>
            <a:r>
              <a:rPr lang="pt-BR" sz="1400" dirty="0"/>
              <a:t>b) Os dados enviados entre cliente/servidor e cliente/cliente podem estar no formato JSON ou XML. Não é permitido o uso de serialização de objetos.</a:t>
            </a:r>
          </a:p>
          <a:p>
            <a:r>
              <a:rPr lang="pt-BR" sz="1400" b="1" dirty="0"/>
              <a:t>[RNF5]</a:t>
            </a:r>
            <a:r>
              <a:rPr lang="pt-BR" sz="1400" dirty="0"/>
              <a:t> - A aplicação cliente deve ter interface gráfica.</a:t>
            </a:r>
          </a:p>
          <a:p>
            <a:pPr marL="342900" indent="-342900">
              <a:buAutoNum type="alphaLcParenR"/>
            </a:pPr>
            <a:r>
              <a:rPr lang="pt-BR" sz="1400" dirty="0"/>
              <a:t>A equipe pode utilizar interface gráfica disponível em outros projetos, citando a fonte/projeto. MAS ATENÇÃO: o projeto utilizado como base não pode ser distribuído (não pode já ter comunicação entre clientes/servidores)</a:t>
            </a:r>
          </a:p>
          <a:p>
            <a:endParaRPr lang="pt-BR" sz="1400" dirty="0"/>
          </a:p>
          <a:p>
            <a:r>
              <a:rPr lang="pt-BR" sz="1400" b="1" dirty="0"/>
              <a:t>Nos requisitos funcionais não fica claro se o sistema terá um módulo de servidor</a:t>
            </a:r>
          </a:p>
          <a:p>
            <a:r>
              <a:rPr lang="pt-BR" sz="1400" b="1" dirty="0"/>
              <a:t>(Sim existe um módulo de servidor que sempre ira ficar rodando, acessando os dados)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071043" cy="11753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pt-BR" dirty="0"/>
              <a:t>Regras de Negócio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b="1" dirty="0"/>
              <a:t>[RN-01]</a:t>
            </a:r>
            <a:r>
              <a:rPr lang="pt-BR" dirty="0"/>
              <a:t> - Tela inicial de cadastro deve informar os campos de nome, porta de acesso e endereço de acesso ao servidor</a:t>
            </a:r>
            <a:br>
              <a:rPr lang="pt-BR" dirty="0"/>
            </a:br>
            <a:r>
              <a:rPr lang="pt-BR" b="1" dirty="0"/>
              <a:t>[RN-02]</a:t>
            </a:r>
            <a:r>
              <a:rPr lang="pt-BR" dirty="0"/>
              <a:t> - Na tela de cadastro para entrar no sistema deve informar um pequeno tutorial para entrar no sistema</a:t>
            </a:r>
            <a:br>
              <a:rPr lang="pt-BR" dirty="0"/>
            </a:br>
            <a:r>
              <a:rPr lang="pt-BR" b="1" dirty="0"/>
              <a:t>[RN-03]</a:t>
            </a:r>
            <a:r>
              <a:rPr lang="pt-BR" dirty="0"/>
              <a:t> - Na tela de opções de usuários deve ter uma lista de usuários conectados, com os nomes deles com o seu respectivo </a:t>
            </a:r>
            <a:r>
              <a:rPr lang="pt-BR" dirty="0" err="1"/>
              <a:t>ip</a:t>
            </a:r>
            <a:r>
              <a:rPr lang="pt-BR" dirty="0"/>
              <a:t>, e também dois botões uma para iniciar a conversa e </a:t>
            </a:r>
            <a:r>
              <a:rPr lang="pt-BR" dirty="0" err="1"/>
              <a:t>outrar</a:t>
            </a:r>
            <a:r>
              <a:rPr lang="pt-BR" dirty="0"/>
              <a:t> para atualizar a lista de usuários </a:t>
            </a:r>
            <a:r>
              <a:rPr lang="pt-BR" dirty="0" err="1"/>
              <a:t>onlines</a:t>
            </a:r>
            <a:br>
              <a:rPr lang="pt-BR" dirty="0"/>
            </a:br>
            <a:r>
              <a:rPr lang="pt-BR" b="1" dirty="0"/>
              <a:t>[RN-04]</a:t>
            </a:r>
            <a:r>
              <a:rPr lang="pt-BR" dirty="0"/>
              <a:t> - Sobre a atualização de usuários removidos, se um usuário encerrar a aplicação, o servidor deverá removê-lo da lista de usuários conectados</a:t>
            </a:r>
            <a:r>
              <a:rPr lang="pt-BR" b="1" dirty="0"/>
              <a:t>(Parcialmente)</a:t>
            </a:r>
            <a:endParaRPr sz="1800" b="1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51186B-BA00-485B-950E-0DA40ACA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568676"/>
            <a:ext cx="3119438" cy="21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1378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Comunicação com o servidor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D3C41E-6AFE-4612-B8B9-2AA0C5AC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76387"/>
            <a:ext cx="7362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671243" cy="17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pt-BR" dirty="0"/>
              <a:t>Especificações mensagens cliente/cliente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C0C41-73E2-40A5-9825-9BF89487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752600"/>
            <a:ext cx="8671242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518843" cy="17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pt-BR" dirty="0"/>
              <a:t>Especificações mensagens cliente/servidor</a:t>
            </a:r>
            <a:br>
              <a:rPr lang="pt-BR" dirty="0"/>
            </a:b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FD3B6E-C52C-482A-BEA4-049BFB2B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6" y="1600200"/>
            <a:ext cx="8198488" cy="46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452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spc="-5" dirty="0"/>
              <a:t>Diagrama de Classes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202D3F-B69E-40BD-9896-58F5914F0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02162"/>
            <a:ext cx="7651513" cy="51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735</Words>
  <Application>Microsoft Office PowerPoint</Application>
  <PresentationFormat>Apresentação na tela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Office Theme</vt:lpstr>
      <vt:lpstr>Trabalho final CHAT</vt:lpstr>
      <vt:lpstr>Descrição geral do sistema </vt:lpstr>
      <vt:lpstr>Requisitos Funcionais </vt:lpstr>
      <vt:lpstr>Requisitos não Funcionais </vt:lpstr>
      <vt:lpstr>Regras de Negócio </vt:lpstr>
      <vt:lpstr>Comunicação com o servidor</vt:lpstr>
      <vt:lpstr>Especificações mensagens cliente/cliente </vt:lpstr>
      <vt:lpstr>Especificações mensagens cliente/servidor </vt:lpstr>
      <vt:lpstr>Diagrama de Classes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23</cp:revision>
  <dcterms:created xsi:type="dcterms:W3CDTF">2019-06-11T20:49:13Z</dcterms:created>
  <dcterms:modified xsi:type="dcterms:W3CDTF">2022-02-13T15:52:11Z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