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68" r:id="rId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495" y="870521"/>
            <a:ext cx="554100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067" y="1406461"/>
            <a:ext cx="7555864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.udesc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facebook.com/udesc" TargetMode="External"/><Relationship Id="rId4" Type="http://schemas.openxmlformats.org/officeDocument/2006/relationships/hyperlink" Target="http://www.udesc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9875" y="5705475"/>
            <a:ext cx="21907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426" y="4187761"/>
            <a:ext cx="21907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Nome dos</a:t>
            </a:r>
            <a:r>
              <a:rPr sz="1550" spc="-5" dirty="0">
                <a:latin typeface="Verdana"/>
                <a:cs typeface="Verdana"/>
              </a:rPr>
              <a:t> </a:t>
            </a:r>
            <a:r>
              <a:rPr lang="pt-BR" sz="1550" spc="10" dirty="0">
                <a:latin typeface="Verdana"/>
                <a:cs typeface="Verdana"/>
              </a:rPr>
              <a:t>aluno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109" y="1766506"/>
            <a:ext cx="4437380" cy="355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lang="pt-BR" sz="2400" spc="-15" dirty="0"/>
              <a:t>Nome trabalho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0"/>
            <a:ext cx="53625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7" y="367030"/>
            <a:ext cx="20193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Assunto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XXXXXXXXXXXXXXXXXXXXXXXXXXXXXXXXXXXXXXXX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7" y="367030"/>
            <a:ext cx="20193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Assunto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XXXXXXXXXXXXXXXXXXXXXXXXXXXXXXXXXXXXXXXX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17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7" y="367030"/>
            <a:ext cx="20193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Assunto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XXXXXXXXXXXXXXXXXXXXXXXXXXXXXXXXXXXXXXXX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736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Ob</a:t>
            </a:r>
            <a:r>
              <a:rPr spc="-30" dirty="0"/>
              <a:t>r</a:t>
            </a:r>
            <a:r>
              <a:rPr spc="10" dirty="0"/>
              <a:t>i</a:t>
            </a:r>
            <a:r>
              <a:rPr dirty="0"/>
              <a:t>g</a:t>
            </a:r>
            <a:r>
              <a:rPr spc="-15" dirty="0"/>
              <a:t>a</a:t>
            </a:r>
            <a:r>
              <a:rPr spc="15" dirty="0"/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5144" y="2022157"/>
            <a:ext cx="3598545" cy="30187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b="1" spc="20" dirty="0">
                <a:latin typeface="Verdana"/>
                <a:cs typeface="Verdana"/>
              </a:rPr>
              <a:t>UDESC</a:t>
            </a:r>
            <a:r>
              <a:rPr sz="1400" b="1" spc="-95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–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b="1" spc="10" dirty="0">
                <a:latin typeface="Verdana"/>
                <a:cs typeface="Verdana"/>
              </a:rPr>
              <a:t>Universidade</a:t>
            </a:r>
            <a:r>
              <a:rPr sz="1400" b="1" spc="-1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do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Estado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de  </a:t>
            </a:r>
            <a:r>
              <a:rPr sz="1400" b="1" spc="35" dirty="0">
                <a:latin typeface="Verdana"/>
                <a:cs typeface="Verdana"/>
              </a:rPr>
              <a:t>Santa</a:t>
            </a:r>
            <a:r>
              <a:rPr sz="1400" b="1" spc="-1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Catarina</a:t>
            </a:r>
            <a:endParaRPr sz="1400">
              <a:latin typeface="Verdana"/>
              <a:cs typeface="Verdana"/>
            </a:endParaRPr>
          </a:p>
          <a:p>
            <a:pPr marL="12700" marR="1199515">
              <a:lnSpc>
                <a:spcPts val="3379"/>
              </a:lnSpc>
              <a:spcBef>
                <a:spcPts val="350"/>
              </a:spcBef>
            </a:pPr>
            <a:r>
              <a:rPr sz="1400" spc="10" dirty="0">
                <a:latin typeface="Verdana"/>
                <a:cs typeface="Verdana"/>
                <a:hlinkClick r:id="rId3"/>
              </a:rPr>
              <a:t>c</a:t>
            </a:r>
            <a:r>
              <a:rPr sz="1400" spc="45" dirty="0">
                <a:latin typeface="Verdana"/>
                <a:cs typeface="Verdana"/>
                <a:hlinkClick r:id="rId3"/>
              </a:rPr>
              <a:t>o</a:t>
            </a:r>
            <a:r>
              <a:rPr sz="1400" spc="15" dirty="0">
                <a:latin typeface="Verdana"/>
                <a:cs typeface="Verdana"/>
                <a:hlinkClick r:id="rId3"/>
              </a:rPr>
              <a:t>n</a:t>
            </a:r>
            <a:r>
              <a:rPr sz="1400" spc="-30" dirty="0">
                <a:latin typeface="Verdana"/>
                <a:cs typeface="Verdana"/>
                <a:hlinkClick r:id="rId3"/>
              </a:rPr>
              <a:t>t</a:t>
            </a:r>
            <a:r>
              <a:rPr sz="1400" spc="-15" dirty="0">
                <a:latin typeface="Verdana"/>
                <a:cs typeface="Verdana"/>
                <a:hlinkClick r:id="rId3"/>
              </a:rPr>
              <a:t>a</a:t>
            </a:r>
            <a:r>
              <a:rPr sz="1400" spc="-30" dirty="0">
                <a:latin typeface="Verdana"/>
                <a:cs typeface="Verdana"/>
                <a:hlinkClick r:id="rId3"/>
              </a:rPr>
              <a:t>t</a:t>
            </a:r>
            <a:r>
              <a:rPr sz="1400" spc="45" dirty="0">
                <a:latin typeface="Verdana"/>
                <a:cs typeface="Verdana"/>
                <a:hlinkClick r:id="rId3"/>
              </a:rPr>
              <a:t>o</a:t>
            </a:r>
            <a:r>
              <a:rPr sz="1400" spc="10" dirty="0">
                <a:latin typeface="Verdana"/>
                <a:cs typeface="Verdana"/>
                <a:hlinkClick r:id="rId3"/>
              </a:rPr>
              <a:t>.u</a:t>
            </a:r>
            <a:r>
              <a:rPr sz="1400" spc="25" dirty="0">
                <a:latin typeface="Verdana"/>
                <a:cs typeface="Verdana"/>
                <a:hlinkClick r:id="rId3"/>
              </a:rPr>
              <a:t>d</a:t>
            </a:r>
            <a:r>
              <a:rPr sz="1400" spc="-10" dirty="0">
                <a:latin typeface="Verdana"/>
                <a:cs typeface="Verdana"/>
                <a:hlinkClick r:id="rId3"/>
              </a:rPr>
              <a:t>e</a:t>
            </a:r>
            <a:r>
              <a:rPr sz="1400" spc="15" dirty="0">
                <a:latin typeface="Verdana"/>
                <a:cs typeface="Verdana"/>
                <a:hlinkClick r:id="rId3"/>
              </a:rPr>
              <a:t>sc@</a:t>
            </a:r>
            <a:r>
              <a:rPr sz="1400" spc="25" dirty="0">
                <a:latin typeface="Verdana"/>
                <a:cs typeface="Verdana"/>
                <a:hlinkClick r:id="rId3"/>
              </a:rPr>
              <a:t>g</a:t>
            </a:r>
            <a:r>
              <a:rPr sz="1400" spc="-15" dirty="0">
                <a:latin typeface="Verdana"/>
                <a:cs typeface="Verdana"/>
                <a:hlinkClick r:id="rId3"/>
              </a:rPr>
              <a:t>mai</a:t>
            </a:r>
            <a:r>
              <a:rPr sz="1400" spc="60" dirty="0">
                <a:latin typeface="Verdana"/>
                <a:cs typeface="Verdana"/>
                <a:hlinkClick r:id="rId3"/>
              </a:rPr>
              <a:t>l</a:t>
            </a:r>
            <a:r>
              <a:rPr sz="1400" spc="-60" dirty="0">
                <a:latin typeface="Verdana"/>
                <a:cs typeface="Verdana"/>
                <a:hlinkClick r:id="rId3"/>
              </a:rPr>
              <a:t>.</a:t>
            </a:r>
            <a:r>
              <a:rPr sz="1400" spc="10" dirty="0">
                <a:latin typeface="Verdana"/>
                <a:cs typeface="Verdana"/>
                <a:hlinkClick r:id="rId3"/>
              </a:rPr>
              <a:t>c</a:t>
            </a:r>
            <a:r>
              <a:rPr sz="1400" spc="-25" dirty="0">
                <a:latin typeface="Verdana"/>
                <a:cs typeface="Verdana"/>
                <a:hlinkClick r:id="rId3"/>
              </a:rPr>
              <a:t>o</a:t>
            </a:r>
            <a:r>
              <a:rPr sz="1400" spc="15" dirty="0">
                <a:latin typeface="Verdana"/>
                <a:cs typeface="Verdana"/>
                <a:hlinkClick r:id="rId3"/>
              </a:rPr>
              <a:t>m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  <a:hlinkClick r:id="rId4"/>
              </a:rPr>
              <a:t>www.udesc.br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400" spc="5" dirty="0">
                <a:latin typeface="Verdana"/>
                <a:cs typeface="Verdana"/>
                <a:hlinkClick r:id="rId5"/>
              </a:rPr>
              <a:t>www.facebook.com/udesc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Verdana"/>
                <a:cs typeface="Verdana"/>
              </a:rPr>
              <a:t>(48)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3664-8000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93345">
              <a:lnSpc>
                <a:spcPts val="1650"/>
              </a:lnSpc>
            </a:pPr>
            <a:r>
              <a:rPr sz="1400" spc="10" dirty="0">
                <a:latin typeface="Verdana"/>
                <a:cs typeface="Verdana"/>
              </a:rPr>
              <a:t>Rua Madre </a:t>
            </a:r>
            <a:r>
              <a:rPr sz="1400" dirty="0">
                <a:latin typeface="Verdana"/>
                <a:cs typeface="Verdana"/>
              </a:rPr>
              <a:t>Benvenuta, </a:t>
            </a:r>
            <a:r>
              <a:rPr sz="1400" spc="5" dirty="0">
                <a:latin typeface="Verdana"/>
                <a:cs typeface="Verdana"/>
              </a:rPr>
              <a:t>2007,</a:t>
            </a:r>
            <a:r>
              <a:rPr sz="1400" spc="-26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Itacorubi  </a:t>
            </a:r>
            <a:r>
              <a:rPr sz="1400" spc="15" dirty="0">
                <a:latin typeface="Verdana"/>
                <a:cs typeface="Verdana"/>
              </a:rPr>
              <a:t>Florianópolis </a:t>
            </a:r>
            <a:r>
              <a:rPr sz="1400" spc="10" dirty="0">
                <a:latin typeface="Verdana"/>
                <a:cs typeface="Verdana"/>
              </a:rPr>
              <a:t>-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SC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Verdana"/>
                <a:cs typeface="Verdana"/>
              </a:rPr>
              <a:t>CEP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88035-901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55</Words>
  <Application>Microsoft Office PowerPoint</Application>
  <PresentationFormat>Apresentação na tela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Verdana</vt:lpstr>
      <vt:lpstr>Office Theme</vt:lpstr>
      <vt:lpstr>Nome trabalho</vt:lpstr>
      <vt:lpstr>Assunto</vt:lpstr>
      <vt:lpstr>Assunto</vt:lpstr>
      <vt:lpstr>Assunto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trabalho</dc:title>
  <cp:lastModifiedBy>Rj</cp:lastModifiedBy>
  <cp:revision>2</cp:revision>
  <dcterms:created xsi:type="dcterms:W3CDTF">2019-06-11T20:49:13Z</dcterms:created>
  <dcterms:modified xsi:type="dcterms:W3CDTF">2019-06-11T20:53:54Z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LastSaved">
    <vt:filetime>2019-06-11T00:00:00Z</vt:filetime>
  </property>
</Properties>
</file>