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desc.br/" TargetMode="External"/><Relationship Id="rId4" Type="http://schemas.openxmlformats.org/officeDocument/2006/relationships/hyperlink" Target="mailto:robson.jesus@edu.udesc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109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de Implementação Simulador de Tráfego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Especificação da Malha Viária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74D60C6-22BD-40E8-A1A5-B82513595E2C}"/>
              </a:ext>
            </a:extLst>
          </p:cNvPr>
          <p:cNvSpPr txBox="1"/>
          <p:nvPr/>
        </p:nvSpPr>
        <p:spPr>
          <a:xfrm>
            <a:off x="690880" y="1725231"/>
            <a:ext cx="7609840" cy="2003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São carregadas de arquivos textos;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As primeiras linhas são as quantidades de linhas e de colunas;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Cada célula da malha tem um valor que especifica o movimento ou segmento;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As vi</a:t>
            </a:r>
            <a:r>
              <a:rPr lang="pt-BR" dirty="0">
                <a:latin typeface="Verdana"/>
                <a:cs typeface="Verdana"/>
              </a:rPr>
              <a:t>as são sempre: verticais ou horizontais e de mão dupla;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9551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Dificuldades encontradas e soluções adotadas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D9F538-7D89-4BB4-86DF-B2AFB96F626D}"/>
              </a:ext>
            </a:extLst>
          </p:cNvPr>
          <p:cNvSpPr txBox="1"/>
          <p:nvPr/>
        </p:nvSpPr>
        <p:spPr>
          <a:xfrm>
            <a:off x="690880" y="1725231"/>
            <a:ext cx="7609840" cy="258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Dificuldade: Transformar o arquivo texto da malha em uma tabela com imagens da via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Solução: Estudar </a:t>
            </a:r>
            <a:r>
              <a:rPr lang="pt-BR" dirty="0">
                <a:latin typeface="Verdana"/>
                <a:cs typeface="Verdana"/>
              </a:rPr>
              <a:t>e aplicar técnicas de manipulação de tabelas e imagens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46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6F1F1FE-4EBF-4159-8D69-C5A1845E4D1B}"/>
              </a:ext>
            </a:extLst>
          </p:cNvPr>
          <p:cNvSpPr txBox="1"/>
          <p:nvPr/>
        </p:nvSpPr>
        <p:spPr>
          <a:xfrm>
            <a:off x="4835144" y="2022157"/>
            <a:ext cx="3598545" cy="252511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dirty="0">
                <a:latin typeface="Verdana"/>
                <a:cs typeface="Verdana"/>
                <a:hlinkClick r:id="rId4"/>
              </a:rPr>
              <a:t>robson.jesus@edu.udesc.br</a:t>
            </a:r>
            <a:endParaRPr lang="pt-BR" sz="1400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5" dirty="0">
                <a:latin typeface="Verdana"/>
                <a:cs typeface="Verdana"/>
                <a:hlinkClick r:id="rId5"/>
              </a:rPr>
              <a:t>www.udesc.br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r>
              <a:rPr lang="pt-BR" sz="1400" spc="15" dirty="0" err="1">
                <a:latin typeface="Verdana"/>
                <a:cs typeface="Verdana"/>
              </a:rPr>
              <a:t>ceavi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sz="1400" spc="15" dirty="0">
                <a:latin typeface="Verdana"/>
                <a:cs typeface="Verdana"/>
              </a:rPr>
              <a:t>(47) 3357-8484</a:t>
            </a:r>
          </a:p>
          <a:p>
            <a:pPr marL="12700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lang="pt-BR" sz="1400" spc="10" dirty="0">
                <a:latin typeface="Verdana"/>
                <a:cs typeface="Verdana"/>
              </a:rPr>
              <a:t>R. Dr. Getúlio Vargas, 2822 - Bela Vista, Ibirama - SC, 89140-000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367030"/>
            <a:ext cx="2019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Thread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que é ? 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9D7390-621C-4AA7-AA87-AC48385A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9" y="2209800"/>
            <a:ext cx="7162800" cy="3752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Padrões de Projeto aplicados</a:t>
            </a:r>
            <a:br>
              <a:rPr lang="pt-BR" sz="3600" b="0" spc="-5" dirty="0"/>
            </a:br>
            <a:r>
              <a:rPr lang="pt-BR" sz="3600" b="0" spc="-5" dirty="0"/>
              <a:t>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066800"/>
            <a:ext cx="7614920" cy="5984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/>
              <a:t>MVC (</a:t>
            </a:r>
            <a:r>
              <a:rPr lang="pt-BR" dirty="0" err="1"/>
              <a:t>Model-View-Controller</a:t>
            </a:r>
            <a:r>
              <a:rPr lang="pt-BR" dirty="0"/>
              <a:t> “arquitetura”)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 err="1"/>
              <a:t>Singleton</a:t>
            </a: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 err="1"/>
              <a:t>Observer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Strategy</a:t>
            </a:r>
            <a:r>
              <a:rPr lang="pt-BR" dirty="0"/>
              <a:t> </a:t>
            </a:r>
          </a:p>
          <a:p>
            <a:br>
              <a:rPr lang="pt-BR" dirty="0"/>
            </a:b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7802B0-B1BA-4598-AF57-41555B84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104952"/>
            <a:ext cx="1376733" cy="9477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80180E-C9B0-4C56-9CCF-2B7F6EE5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066800"/>
            <a:ext cx="2543322" cy="11535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E51834-D67C-490F-8F1D-88C3143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9" y="3184030"/>
            <a:ext cx="1376733" cy="871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93EBEC-43C8-4AFF-8847-2739653C0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4287564"/>
            <a:ext cx="1219200" cy="11244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A594A4-2C60-49C7-AF83-559B7CED0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398" y="5584823"/>
            <a:ext cx="2424862" cy="11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60983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de Classes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9AA191-3FB7-414A-B324-A4D57B1E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7" y="927760"/>
            <a:ext cx="6660496" cy="52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15664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Modelagem </a:t>
            </a:r>
            <a:r>
              <a:rPr lang="pt-BR" sz="3600" b="0" spc="-5" dirty="0" err="1"/>
              <a:t>Observer</a:t>
            </a:r>
            <a:br>
              <a:rPr lang="pt-BR" sz="3600" b="0" spc="-5" dirty="0"/>
            </a:br>
            <a:r>
              <a:rPr lang="pt-BR" sz="3600" b="0" spc="-5" dirty="0"/>
              <a:t>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1878C8-EED9-409A-8802-0D997E8F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71550"/>
            <a:ext cx="6477000" cy="52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Abstract </a:t>
            </a:r>
            <a:r>
              <a:rPr lang="pt-BR" sz="3600" b="0" spc="-5" dirty="0" err="1"/>
              <a:t>Factory</a:t>
            </a:r>
            <a:r>
              <a:rPr lang="pt-BR" sz="3600" b="0" spc="-5" dirty="0"/>
              <a:t>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A80F45-5A3B-43E5-B088-2ED53116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7867649" cy="3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</a:t>
            </a:r>
            <a:r>
              <a:rPr lang="pt-BR" sz="3600" b="0" spc="-5" dirty="0" err="1"/>
              <a:t>Strategy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183530-C60C-434F-98E3-BC126D43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929240"/>
            <a:ext cx="675559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3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Especificação dos Veículos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4C30464-7267-410E-A31A-F233845F4AAD}"/>
              </a:ext>
            </a:extLst>
          </p:cNvPr>
          <p:cNvSpPr txBox="1"/>
          <p:nvPr/>
        </p:nvSpPr>
        <p:spPr>
          <a:xfrm>
            <a:off x="767080" y="1905000"/>
            <a:ext cx="7609840" cy="257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Cada veículo é um thread;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Cada veículo tem uma velocidade diferente gerada aleatoriamente;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veículo se mo</a:t>
            </a:r>
            <a:r>
              <a:rPr lang="pt-BR" dirty="0">
                <a:latin typeface="Verdana"/>
                <a:cs typeface="Verdana"/>
              </a:rPr>
              <a:t>vimenta, uma posição por vez, somente se a próxima estiver livre e sempre respeitando o fluxo;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S</a:t>
            </a:r>
            <a:r>
              <a:rPr lang="pt-BR" dirty="0">
                <a:latin typeface="Verdana"/>
                <a:cs typeface="Verdana"/>
              </a:rPr>
              <a:t>ó se move em um cruzamento se as posições estivessem livres;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Ao atingir a saída, o </a:t>
            </a:r>
            <a:r>
              <a:rPr lang="pt-BR" dirty="0">
                <a:latin typeface="Verdana"/>
                <a:cs typeface="Verdana"/>
              </a:rPr>
              <a:t>veículo é encerrado;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Os veículos nunca bloqueiam os cruzamentos;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77ED1E-F13A-49DE-A53B-366C9031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26" y="4982581"/>
            <a:ext cx="676222" cy="5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950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Leitura de malhas e visualização de Matriz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0B1064-6641-49A5-A1B1-BBE68BDF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1600200"/>
            <a:ext cx="4429124" cy="4781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119345-58B5-4C87-BF0C-5985D2A3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065" y="1600200"/>
            <a:ext cx="433873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253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Office Theme</vt:lpstr>
      <vt:lpstr>Trabalho de Implementação Simulador de Tráfego</vt:lpstr>
      <vt:lpstr>Thread</vt:lpstr>
      <vt:lpstr>Padrões de Projeto aplicados   </vt:lpstr>
      <vt:lpstr>Diagrama de Classes </vt:lpstr>
      <vt:lpstr>Modelagem Observer   </vt:lpstr>
      <vt:lpstr>Diagrama Abstract Factory </vt:lpstr>
      <vt:lpstr>Diagrama Strategy </vt:lpstr>
      <vt:lpstr>Especificação dos Veículos</vt:lpstr>
      <vt:lpstr>Leitura de malhas e visualização de Matriz</vt:lpstr>
      <vt:lpstr>Especificação da Malha Viária  </vt:lpstr>
      <vt:lpstr>Dificuldades encontradas e soluções adotadas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33</cp:revision>
  <dcterms:created xsi:type="dcterms:W3CDTF">2019-06-11T20:49:13Z</dcterms:created>
  <dcterms:modified xsi:type="dcterms:W3CDTF">2021-12-08T18:46:55Z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