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68" r:id="rId13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01495" y="870521"/>
            <a:ext cx="5541009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4067" y="1406461"/>
            <a:ext cx="7555864" cy="3268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udesc.br/" TargetMode="External"/><Relationship Id="rId4" Type="http://schemas.openxmlformats.org/officeDocument/2006/relationships/hyperlink" Target="mailto:robson.jesus@edu.udesc.b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19875" y="5705475"/>
            <a:ext cx="2190750" cy="752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83426" y="4187761"/>
            <a:ext cx="219075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pt-BR" sz="1550" spc="20" dirty="0">
                <a:latin typeface="Verdana"/>
                <a:cs typeface="Verdana"/>
              </a:rPr>
              <a:t>Robson de Jesus</a:t>
            </a:r>
            <a:endParaRPr sz="15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01109" y="1766506"/>
            <a:ext cx="4437380" cy="1099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ts val="2865"/>
              </a:lnSpc>
              <a:spcBef>
                <a:spcPts val="100"/>
              </a:spcBef>
            </a:pPr>
            <a:r>
              <a:rPr lang="pt-BR" sz="2400" spc="-15" dirty="0"/>
              <a:t>Trabalho de Implementação Simulador de Tráfego</a:t>
            </a:r>
            <a:endParaRPr sz="2400" dirty="0"/>
          </a:p>
        </p:txBody>
      </p:sp>
      <p:sp>
        <p:nvSpPr>
          <p:cNvPr id="6" name="object 6"/>
          <p:cNvSpPr/>
          <p:nvPr/>
        </p:nvSpPr>
        <p:spPr>
          <a:xfrm>
            <a:off x="0" y="190500"/>
            <a:ext cx="4048125" cy="666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81425" y="0"/>
            <a:ext cx="5362575" cy="904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7452043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sz="3600" b="0" spc="-5" dirty="0"/>
              <a:t>Especificação da Malha Viária </a:t>
            </a:r>
            <a:br>
              <a:rPr lang="pt-BR" sz="3600" b="0" spc="-5" dirty="0"/>
            </a:b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C74D60C6-22BD-40E8-A1A5-B82513595E2C}"/>
              </a:ext>
            </a:extLst>
          </p:cNvPr>
          <p:cNvSpPr txBox="1"/>
          <p:nvPr/>
        </p:nvSpPr>
        <p:spPr>
          <a:xfrm>
            <a:off x="690880" y="1725231"/>
            <a:ext cx="7609840" cy="20037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dirty="0">
                <a:latin typeface="Verdana"/>
                <a:cs typeface="Verdana"/>
              </a:rPr>
              <a:t>São carregadas de arquivos textos;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dirty="0">
                <a:latin typeface="Verdana"/>
                <a:cs typeface="Verdana"/>
              </a:rPr>
              <a:t>As primeiras linhas são as quantidades de linhas e de colunas;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Cada célula da malha tem um valor que especifica o movimento ou segmento;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As vi</a:t>
            </a:r>
            <a:r>
              <a:rPr lang="pt-BR" dirty="0">
                <a:latin typeface="Verdana"/>
                <a:cs typeface="Verdana"/>
              </a:rPr>
              <a:t>as são sempre: verticais ou horizontais e de mão dupla;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95519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8518844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sz="3600" b="0" spc="-5" dirty="0"/>
              <a:t>Dificuldades encontradas e soluções adotadas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ED9F538-7D89-4BB4-86DF-B2AFB96F626D}"/>
              </a:ext>
            </a:extLst>
          </p:cNvPr>
          <p:cNvSpPr txBox="1"/>
          <p:nvPr/>
        </p:nvSpPr>
        <p:spPr>
          <a:xfrm>
            <a:off x="690880" y="1725231"/>
            <a:ext cx="7609840" cy="2583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Dificuldade: Transformar o arquivo texto da malha em uma tabela com imagens da via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sz="1800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sz="1800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Solução: Estudar </a:t>
            </a:r>
            <a:r>
              <a:rPr lang="pt-BR" dirty="0">
                <a:latin typeface="Verdana"/>
                <a:cs typeface="Verdana"/>
              </a:rPr>
              <a:t>e aplicar técnicas de manipulação de tabelas e imagens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sz="1800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53461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3878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Ob</a:t>
            </a:r>
            <a:r>
              <a:rPr spc="-30" dirty="0"/>
              <a:t>r</a:t>
            </a:r>
            <a:r>
              <a:rPr spc="10" dirty="0"/>
              <a:t>i</a:t>
            </a:r>
            <a:r>
              <a:rPr dirty="0"/>
              <a:t>g</a:t>
            </a:r>
            <a:r>
              <a:rPr spc="-15" dirty="0"/>
              <a:t>a</a:t>
            </a:r>
            <a:r>
              <a:rPr spc="15" dirty="0"/>
              <a:t>do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190500"/>
            <a:ext cx="4048125" cy="666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C6F1F1FE-4EBF-4159-8D69-C5A1845E4D1B}"/>
              </a:ext>
            </a:extLst>
          </p:cNvPr>
          <p:cNvSpPr txBox="1"/>
          <p:nvPr/>
        </p:nvSpPr>
        <p:spPr>
          <a:xfrm>
            <a:off x="4835144" y="2022157"/>
            <a:ext cx="3598545" cy="252511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204"/>
              </a:spcBef>
            </a:pPr>
            <a:r>
              <a:rPr sz="1400" b="1" spc="20" dirty="0">
                <a:latin typeface="Verdana"/>
                <a:cs typeface="Verdana"/>
              </a:rPr>
              <a:t>UDESC</a:t>
            </a:r>
            <a:r>
              <a:rPr sz="1400" b="1" spc="-95" dirty="0">
                <a:latin typeface="Verdana"/>
                <a:cs typeface="Verdana"/>
              </a:rPr>
              <a:t> </a:t>
            </a:r>
            <a:r>
              <a:rPr sz="1400" b="1" spc="15" dirty="0">
                <a:latin typeface="Verdana"/>
                <a:cs typeface="Verdana"/>
              </a:rPr>
              <a:t>–</a:t>
            </a:r>
            <a:r>
              <a:rPr sz="1400" b="1" spc="-75" dirty="0">
                <a:latin typeface="Verdana"/>
                <a:cs typeface="Verdana"/>
              </a:rPr>
              <a:t> </a:t>
            </a:r>
            <a:r>
              <a:rPr sz="1400" b="1" spc="10" dirty="0">
                <a:latin typeface="Verdana"/>
                <a:cs typeface="Verdana"/>
              </a:rPr>
              <a:t>Universidade</a:t>
            </a:r>
            <a:r>
              <a:rPr sz="1400" b="1" spc="-160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do</a:t>
            </a:r>
            <a:r>
              <a:rPr sz="1400" b="1" spc="-40" dirty="0">
                <a:latin typeface="Verdana"/>
                <a:cs typeface="Verdana"/>
              </a:rPr>
              <a:t> </a:t>
            </a:r>
            <a:r>
              <a:rPr sz="1400" b="1" spc="15" dirty="0">
                <a:latin typeface="Verdana"/>
                <a:cs typeface="Verdana"/>
              </a:rPr>
              <a:t>Estado</a:t>
            </a:r>
            <a:r>
              <a:rPr sz="1400" b="1" spc="-110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de  </a:t>
            </a:r>
            <a:r>
              <a:rPr sz="1400" b="1" spc="35" dirty="0">
                <a:latin typeface="Verdana"/>
                <a:cs typeface="Verdana"/>
              </a:rPr>
              <a:t>Santa</a:t>
            </a:r>
            <a:r>
              <a:rPr sz="1400" b="1" spc="-165" dirty="0">
                <a:latin typeface="Verdana"/>
                <a:cs typeface="Verdana"/>
              </a:rPr>
              <a:t> </a:t>
            </a:r>
            <a:r>
              <a:rPr sz="1400" b="1" spc="20" dirty="0">
                <a:latin typeface="Verdana"/>
                <a:cs typeface="Verdana"/>
              </a:rPr>
              <a:t>Catarina</a:t>
            </a:r>
            <a:endParaRPr lang="pt-BR" sz="1400" b="1" spc="20" dirty="0">
              <a:latin typeface="Verdana"/>
              <a:cs typeface="Verdana"/>
            </a:endParaRPr>
          </a:p>
          <a:p>
            <a:pPr marL="12700" marR="5080">
              <a:lnSpc>
                <a:spcPts val="1650"/>
              </a:lnSpc>
              <a:spcBef>
                <a:spcPts val="204"/>
              </a:spcBef>
            </a:pPr>
            <a:endParaRPr lang="pt-BR" sz="1400" b="1" spc="20" dirty="0">
              <a:latin typeface="Verdana"/>
              <a:cs typeface="Verdana"/>
            </a:endParaRPr>
          </a:p>
          <a:p>
            <a:pPr marL="12700" marR="5080">
              <a:lnSpc>
                <a:spcPts val="1650"/>
              </a:lnSpc>
              <a:spcBef>
                <a:spcPts val="204"/>
              </a:spcBef>
            </a:pPr>
            <a:r>
              <a:rPr lang="pt-BR" sz="1400" dirty="0">
                <a:latin typeface="Verdana"/>
                <a:cs typeface="Verdana"/>
                <a:hlinkClick r:id="rId4"/>
              </a:rPr>
              <a:t>robson.jesus@edu.udesc.br</a:t>
            </a:r>
            <a:endParaRPr lang="pt-BR" sz="1400" dirty="0">
              <a:latin typeface="Verdana"/>
              <a:cs typeface="Verdana"/>
            </a:endParaRPr>
          </a:p>
          <a:p>
            <a:pPr marL="12700" marR="1199515">
              <a:lnSpc>
                <a:spcPts val="3379"/>
              </a:lnSpc>
              <a:spcBef>
                <a:spcPts val="350"/>
              </a:spcBef>
            </a:pPr>
            <a:r>
              <a:rPr sz="1400" spc="15" dirty="0">
                <a:latin typeface="Verdana"/>
                <a:cs typeface="Verdana"/>
                <a:hlinkClick r:id="rId5"/>
              </a:rPr>
              <a:t>www.udesc.br</a:t>
            </a:r>
            <a:r>
              <a:rPr lang="pt-BR" sz="1400" spc="15" dirty="0">
                <a:latin typeface="Verdana"/>
                <a:cs typeface="Verdana"/>
              </a:rPr>
              <a:t>/</a:t>
            </a:r>
            <a:r>
              <a:rPr lang="pt-BR" sz="1400" spc="15" dirty="0" err="1">
                <a:latin typeface="Verdana"/>
                <a:cs typeface="Verdana"/>
              </a:rPr>
              <a:t>ceavi</a:t>
            </a:r>
            <a:r>
              <a:rPr lang="pt-BR" sz="1400" spc="15" dirty="0">
                <a:latin typeface="Verdana"/>
                <a:cs typeface="Verdana"/>
              </a:rPr>
              <a:t>/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pt-BR" sz="1400" spc="15" dirty="0">
                <a:latin typeface="Verdana"/>
                <a:cs typeface="Verdana"/>
              </a:rPr>
              <a:t>(47) 3357-8484</a:t>
            </a:r>
          </a:p>
          <a:p>
            <a:pPr marL="12700"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12700" marR="93345">
              <a:lnSpc>
                <a:spcPts val="1650"/>
              </a:lnSpc>
            </a:pPr>
            <a:r>
              <a:rPr lang="pt-BR" sz="1400" spc="10" dirty="0">
                <a:latin typeface="Verdana"/>
                <a:cs typeface="Verdana"/>
              </a:rPr>
              <a:t>R. Dr. Getúlio Vargas, 2822 - Bela Vista, Ibirama - SC, 89140-000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7" y="367030"/>
            <a:ext cx="20193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sz="3600" b="0" spc="-5" dirty="0"/>
              <a:t>Thread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880" y="1725231"/>
            <a:ext cx="760984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O que é ? </a:t>
            </a:r>
            <a:endParaRPr sz="1800" dirty="0">
              <a:latin typeface="Verdana"/>
              <a:cs typeface="Verdana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29D7390-621C-4AA7-AA87-AC48385A9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69" y="2209800"/>
            <a:ext cx="7162800" cy="37522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8518843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sz="3600" b="0" spc="-5" dirty="0"/>
              <a:t>Padrões de Projeto aplicados</a:t>
            </a:r>
            <a:br>
              <a:rPr lang="pt-BR" sz="3600" b="0" spc="-5" dirty="0"/>
            </a:br>
            <a:r>
              <a:rPr lang="pt-BR" sz="3600" b="0" spc="-5" dirty="0"/>
              <a:t> </a:t>
            </a:r>
            <a:br>
              <a:rPr lang="pt-BR" sz="3600" b="0" spc="-5" dirty="0"/>
            </a:b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5800" y="1066800"/>
            <a:ext cx="7614920" cy="59843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dirty="0"/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dirty="0"/>
              <a:t>MVC (</a:t>
            </a:r>
            <a:r>
              <a:rPr lang="pt-BR" dirty="0" err="1"/>
              <a:t>Model-View-Controller</a:t>
            </a:r>
            <a:r>
              <a:rPr lang="pt-BR" dirty="0"/>
              <a:t> “arquitetura”)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dirty="0"/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dirty="0"/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dirty="0" err="1"/>
              <a:t>Singleton</a:t>
            </a:r>
            <a:endParaRPr lang="pt-BR" dirty="0"/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dirty="0"/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dirty="0"/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dirty="0"/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dirty="0" err="1"/>
              <a:t>Observer</a:t>
            </a:r>
            <a:r>
              <a:rPr lang="pt-BR" sz="1800" dirty="0">
                <a:latin typeface="Verdana"/>
                <a:cs typeface="Verdana"/>
              </a:rPr>
              <a:t> 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sz="1800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dirty="0">
              <a:latin typeface="Verdana"/>
              <a:cs typeface="Verdan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Abstract </a:t>
            </a:r>
            <a:r>
              <a:rPr lang="pt-BR" dirty="0" err="1"/>
              <a:t>Factory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Strategy</a:t>
            </a:r>
            <a:r>
              <a:rPr lang="pt-BR" dirty="0"/>
              <a:t> </a:t>
            </a:r>
          </a:p>
          <a:p>
            <a:br>
              <a:rPr lang="pt-BR" dirty="0"/>
            </a:br>
            <a:endParaRPr lang="pt-BR" sz="1800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sz="1800" dirty="0">
              <a:latin typeface="Verdana"/>
              <a:cs typeface="Verdana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87802B0-B1BA-4598-AF57-41555B848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9" y="2104952"/>
            <a:ext cx="1376733" cy="94773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580180E-C9B0-4C56-9CCF-2B7F6EE5F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1066800"/>
            <a:ext cx="2543322" cy="115352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5E51834-D67C-490F-8F1D-88C314383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799" y="3184030"/>
            <a:ext cx="1376733" cy="87153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993EBEC-43C8-4AFF-8847-2739653C0A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4287564"/>
            <a:ext cx="1219200" cy="112440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5A594A4-2C60-49C7-AF83-559B7CED04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8398" y="5584823"/>
            <a:ext cx="2424862" cy="112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9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7609839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sz="3600" b="0" spc="-5" dirty="0"/>
              <a:t>Diagrama de Classes</a:t>
            </a:r>
            <a:br>
              <a:rPr lang="pt-BR" sz="3600" b="0" spc="-5" dirty="0"/>
            </a:b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49AA191-3FB7-414A-B324-A4D57B1E1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27" y="927760"/>
            <a:ext cx="6660496" cy="52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5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6156643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sz="3600" b="0" spc="-5" dirty="0"/>
              <a:t>Modelagem </a:t>
            </a:r>
            <a:r>
              <a:rPr lang="pt-BR" sz="3600" b="0" spc="-5" dirty="0" err="1"/>
              <a:t>Observer</a:t>
            </a:r>
            <a:br>
              <a:rPr lang="pt-BR" sz="3600" b="0" spc="-5" dirty="0"/>
            </a:br>
            <a:r>
              <a:rPr lang="pt-BR" sz="3600" b="0" spc="-5" dirty="0"/>
              <a:t> </a:t>
            </a:r>
            <a:br>
              <a:rPr lang="pt-BR" sz="3600" b="0" spc="-5" dirty="0"/>
            </a:b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1878C8-EED9-409A-8802-0D997E8F2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71550"/>
            <a:ext cx="6477000" cy="522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745204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sz="3600" b="0" spc="-5" dirty="0"/>
              <a:t>Diagrama Abstract </a:t>
            </a:r>
            <a:r>
              <a:rPr lang="pt-BR" sz="3600" b="0" spc="-5" dirty="0" err="1"/>
              <a:t>Factory</a:t>
            </a:r>
            <a:r>
              <a:rPr lang="pt-BR" sz="3600" b="0" spc="-5" dirty="0"/>
              <a:t> 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FA80F45-5A3B-43E5-B088-2ED531160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00200"/>
            <a:ext cx="7867649" cy="327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7452043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sz="3600" b="0" spc="-5" dirty="0"/>
              <a:t>Diagrama </a:t>
            </a:r>
            <a:r>
              <a:rPr lang="pt-BR" sz="3600" b="0" spc="-5" dirty="0" err="1"/>
              <a:t>Strategy</a:t>
            </a:r>
            <a:br>
              <a:rPr lang="pt-BR" sz="3600" b="0" spc="-5" dirty="0"/>
            </a:b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C183530-C60C-434F-98E3-BC126D43D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929240"/>
            <a:ext cx="6755598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32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745204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sz="3600" b="0" spc="-5" dirty="0"/>
              <a:t>Especificação dos Veículos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74C30464-7267-410E-A31A-F233845F4AAD}"/>
              </a:ext>
            </a:extLst>
          </p:cNvPr>
          <p:cNvSpPr txBox="1"/>
          <p:nvPr/>
        </p:nvSpPr>
        <p:spPr>
          <a:xfrm>
            <a:off x="767080" y="1905000"/>
            <a:ext cx="7609840" cy="2570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Cada veículo é um thread;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dirty="0">
                <a:latin typeface="Verdana"/>
                <a:cs typeface="Verdana"/>
              </a:rPr>
              <a:t>Cada veículo tem uma velocidade diferente gerada aleatoriamente;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O veículo se mo</a:t>
            </a:r>
            <a:r>
              <a:rPr lang="pt-BR" dirty="0">
                <a:latin typeface="Verdana"/>
                <a:cs typeface="Verdana"/>
              </a:rPr>
              <a:t>vimenta, uma posição por vez, somente se a próxima estiver livre e sempre respeitando o fluxo;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S</a:t>
            </a:r>
            <a:r>
              <a:rPr lang="pt-BR" dirty="0">
                <a:latin typeface="Verdana"/>
                <a:cs typeface="Verdana"/>
              </a:rPr>
              <a:t>ó se move em um cruzamento se as posições estivessem livres;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Ao atingir a saída, o </a:t>
            </a:r>
            <a:r>
              <a:rPr lang="pt-BR" dirty="0">
                <a:latin typeface="Verdana"/>
                <a:cs typeface="Verdana"/>
              </a:rPr>
              <a:t>veículo é encerrado;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dirty="0">
                <a:latin typeface="Verdana"/>
                <a:cs typeface="Verdana"/>
              </a:rPr>
              <a:t>Os veículos nunca bloqueiam os cruzamentos;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77ED1E-F13A-49DE-A53B-366C9031D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126" y="4982581"/>
            <a:ext cx="676222" cy="52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8595044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sz="3600" b="0" spc="-5" dirty="0"/>
              <a:t>Leitura de malhas e visualização de Matriz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F0B1064-6641-49A5-A1B1-BBE68BDFD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6" y="1600200"/>
            <a:ext cx="4429124" cy="47815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30C9514-EF67-4195-8D67-514504325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723" y="1600199"/>
            <a:ext cx="4484077" cy="478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30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</TotalTime>
  <Words>253</Words>
  <Application>Microsoft Office PowerPoint</Application>
  <PresentationFormat>Apresentação na tela (4:3)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Verdana</vt:lpstr>
      <vt:lpstr>Office Theme</vt:lpstr>
      <vt:lpstr>Trabalho de Implementação Simulador de Tráfego</vt:lpstr>
      <vt:lpstr>Thread</vt:lpstr>
      <vt:lpstr>Padrões de Projeto aplicados   </vt:lpstr>
      <vt:lpstr>Diagrama de Classes </vt:lpstr>
      <vt:lpstr>Modelagem Observer   </vt:lpstr>
      <vt:lpstr>Diagrama Abstract Factory </vt:lpstr>
      <vt:lpstr>Diagrama Strategy </vt:lpstr>
      <vt:lpstr>Especificação dos Veículos</vt:lpstr>
      <vt:lpstr>Leitura de malhas e visualização de Matriz</vt:lpstr>
      <vt:lpstr>Especificação da Malha Viária  </vt:lpstr>
      <vt:lpstr>Dificuldades encontradas e soluções adotadas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trabalho</dc:title>
  <cp:lastModifiedBy>admin</cp:lastModifiedBy>
  <cp:revision>34</cp:revision>
  <dcterms:created xsi:type="dcterms:W3CDTF">2019-06-11T20:49:13Z</dcterms:created>
  <dcterms:modified xsi:type="dcterms:W3CDTF">2021-12-12T11:57:41Z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2019-05-22T00:00:00Z</vt:filetime>
  </property>
  <property fmtid="{D5CDD505-2E9C-101B-9397-08002B2CF9AE}" pid="3" name="LastSaved">
    <vt:filetime>2019-06-11T00:00:00Z</vt:filetime>
  </property>
</Properties>
</file>