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3" r:id="rId5"/>
    <p:sldId id="270" r:id="rId6"/>
    <p:sldId id="271" r:id="rId7"/>
    <p:sldId id="272" r:id="rId8"/>
    <p:sldId id="268" r:id="rId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1495" y="870521"/>
            <a:ext cx="554100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067" y="1406461"/>
            <a:ext cx="7555864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esc.b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facebook.com/ude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9875" y="5705475"/>
            <a:ext cx="2190750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426" y="4187761"/>
            <a:ext cx="21907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1550" spc="20" dirty="0">
                <a:latin typeface="Verdana"/>
                <a:cs typeface="Verdana"/>
              </a:rPr>
              <a:t>Robson de Jesus</a:t>
            </a:r>
            <a:endParaRPr sz="15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109" y="1766506"/>
            <a:ext cx="4437380" cy="355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0"/>
              </a:spcBef>
            </a:pPr>
            <a:r>
              <a:rPr lang="pt-BR" sz="2400" spc="-15" dirty="0"/>
              <a:t>Socket </a:t>
            </a:r>
            <a:r>
              <a:rPr lang="pt-BR" sz="2400" dirty="0"/>
              <a:t>CRUD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1425" y="0"/>
            <a:ext cx="53625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66900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Comunicação Socket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14497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Comunicação em rede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Interface de comunicação bidirecional 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Comunicação em redes TCP/IP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Modelo OSI</a:t>
            </a: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2048670-4CEF-4826-87FE-C2073547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3174987"/>
            <a:ext cx="6557813" cy="2463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5282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Organização do projeto Socket 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289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sz="1800" dirty="0">
                <a:latin typeface="Verdana"/>
                <a:cs typeface="Verdana"/>
              </a:rPr>
              <a:t>Aplicação Servidor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lang="pt-BR" dirty="0">
                <a:latin typeface="Verdana"/>
                <a:cs typeface="Verdana"/>
              </a:rPr>
              <a:t>Aplicação Cliente</a:t>
            </a: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CD0C0E-F252-48A6-94DC-F6157792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71600"/>
            <a:ext cx="3268294" cy="4038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21E7C4-9A9C-48EC-ACD0-22BB12B6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06" y="2057333"/>
            <a:ext cx="5438775" cy="11239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563444-55C5-4C6B-AAB6-85D3A2758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90" y="3909331"/>
            <a:ext cx="2590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5282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Modelo de Posições </a:t>
            </a:r>
            <a:r>
              <a:rPr lang="pt-BR" sz="3600" b="0" spc="-5" dirty="0" err="1"/>
              <a:t>String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880" y="1725231"/>
            <a:ext cx="7609840" cy="37170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pt-BR" dirty="0"/>
              <a:t>Para o modelo de “Pessoa” e “departamento”, a manipulação dos dados é realizada a partir de mensagens recebidas do cliente, via Socket. A mensagem é uma </a:t>
            </a:r>
            <a:r>
              <a:rPr lang="pt-BR" dirty="0" err="1"/>
              <a:t>String</a:t>
            </a:r>
            <a:r>
              <a:rPr lang="pt-BR" dirty="0"/>
              <a:t> cujo tamanho é exatamente 232(Pessoa) 220(Departamento) caracteres. Essa </a:t>
            </a:r>
            <a:r>
              <a:rPr lang="pt-BR" dirty="0" err="1"/>
              <a:t>String</a:t>
            </a:r>
            <a:r>
              <a:rPr lang="pt-BR" dirty="0"/>
              <a:t> contem em posições específicas a operação de manipulação e os dados requeridos, conforme a tabela abaixo: </a:t>
            </a:r>
          </a:p>
          <a:p>
            <a:pPr marL="12065" marR="180340">
              <a:lnSpc>
                <a:spcPct val="99700"/>
              </a:lnSpc>
              <a:spcBef>
                <a:spcPts val="105"/>
              </a:spcBef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dirty="0">
              <a:latin typeface="Verdana"/>
              <a:cs typeface="Verdana"/>
            </a:endParaRPr>
          </a:p>
          <a:p>
            <a:pPr marL="298450" marR="180340" indent="-286385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endParaRPr lang="pt-BR" sz="1800" dirty="0">
              <a:latin typeface="Verdana"/>
              <a:cs typeface="Verdana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FB6AC2F-CBE5-46C9-86D0-04950556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61" y="3566736"/>
            <a:ext cx="7459277" cy="20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49374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Modelo Base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65CA61-730B-42B1-A767-66CF100992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219200"/>
            <a:ext cx="7086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806164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Aplicação Cliente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E86637-F31C-4340-A1E0-B0263D95BB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9570" y="1303137"/>
            <a:ext cx="839343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9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56" y="367030"/>
            <a:ext cx="798036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b="0" spc="-5" dirty="0"/>
              <a:t>Diagrama aplicação Servidor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6250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0" y="361950"/>
                </a:moveTo>
                <a:lnTo>
                  <a:pt x="285750" y="361950"/>
                </a:lnTo>
                <a:lnTo>
                  <a:pt x="2857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139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2E2D03-7FB3-467B-B812-7FA019F203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990599"/>
            <a:ext cx="8763000" cy="52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7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6381750"/>
            <a:ext cx="1676400" cy="29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Ob</a:t>
            </a:r>
            <a:r>
              <a:rPr spc="-30" dirty="0"/>
              <a:t>r</a:t>
            </a:r>
            <a:r>
              <a:rPr spc="10" dirty="0"/>
              <a:t>i</a:t>
            </a:r>
            <a:r>
              <a:rPr dirty="0"/>
              <a:t>g</a:t>
            </a:r>
            <a:r>
              <a:rPr spc="-15" dirty="0"/>
              <a:t>a</a:t>
            </a:r>
            <a:r>
              <a:rPr spc="15" dirty="0"/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5144" y="2022157"/>
            <a:ext cx="3598545" cy="2907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b="1" spc="20" dirty="0">
                <a:latin typeface="Verdana"/>
                <a:cs typeface="Verdana"/>
              </a:rPr>
              <a:t>UDESC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–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b="1" spc="10" dirty="0">
                <a:latin typeface="Verdana"/>
                <a:cs typeface="Verdana"/>
              </a:rPr>
              <a:t>Universidade</a:t>
            </a:r>
            <a:r>
              <a:rPr sz="1400" b="1" spc="-1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do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Estado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de  </a:t>
            </a:r>
            <a:r>
              <a:rPr sz="1400" b="1" spc="35" dirty="0">
                <a:latin typeface="Verdana"/>
                <a:cs typeface="Verdana"/>
              </a:rPr>
              <a:t>Santa</a:t>
            </a:r>
            <a:r>
              <a:rPr sz="1400" b="1" spc="-1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Catarina</a:t>
            </a:r>
            <a:endParaRPr lang="pt-BR" sz="1400" b="1" spc="20" dirty="0">
              <a:latin typeface="Verdana"/>
              <a:cs typeface="Verdana"/>
            </a:endParaRPr>
          </a:p>
          <a:p>
            <a:pPr marL="12700" marR="5080">
              <a:lnSpc>
                <a:spcPts val="1650"/>
              </a:lnSpc>
              <a:spcBef>
                <a:spcPts val="204"/>
              </a:spcBef>
            </a:pPr>
            <a:endParaRPr lang="pt-BR" sz="1400" b="1" spc="20" dirty="0">
              <a:latin typeface="Verdana"/>
              <a:cs typeface="Verdana"/>
            </a:endParaRPr>
          </a:p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lang="pt-BR" sz="1400" u="sng" dirty="0">
                <a:latin typeface="Verdana"/>
                <a:cs typeface="Verdana"/>
              </a:rPr>
              <a:t>robson.jesus@edu.udesc.br</a:t>
            </a:r>
            <a:endParaRPr sz="1400" u="sng" dirty="0">
              <a:latin typeface="Verdana"/>
              <a:cs typeface="Verdana"/>
            </a:endParaRPr>
          </a:p>
          <a:p>
            <a:pPr marL="12700" marR="1199515">
              <a:lnSpc>
                <a:spcPts val="3379"/>
              </a:lnSpc>
              <a:spcBef>
                <a:spcPts val="350"/>
              </a:spcBef>
            </a:pPr>
            <a:r>
              <a:rPr sz="1400" spc="15" dirty="0">
                <a:latin typeface="Verdana"/>
                <a:cs typeface="Verdana"/>
                <a:hlinkClick r:id="rId3"/>
              </a:rPr>
              <a:t>www.udesc.br</a:t>
            </a:r>
            <a:r>
              <a:rPr lang="pt-BR" sz="1400" spc="15" dirty="0">
                <a:latin typeface="Verdana"/>
                <a:cs typeface="Verdana"/>
              </a:rPr>
              <a:t>/</a:t>
            </a:r>
            <a:r>
              <a:rPr lang="pt-BR" sz="1400" spc="15" dirty="0" err="1">
                <a:latin typeface="Verdana"/>
                <a:cs typeface="Verdana"/>
              </a:rPr>
              <a:t>ceavi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400" spc="5" dirty="0">
                <a:latin typeface="Verdana"/>
                <a:cs typeface="Verdana"/>
                <a:hlinkClick r:id="rId4"/>
              </a:rPr>
              <a:t>www.facebook.com/udesc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Verdana"/>
                <a:cs typeface="Verdana"/>
              </a:rPr>
              <a:t>(4</a:t>
            </a:r>
            <a:r>
              <a:rPr lang="pt-BR" sz="1400" spc="15" dirty="0">
                <a:latin typeface="Verdana"/>
                <a:cs typeface="Verdana"/>
              </a:rPr>
              <a:t>7</a:t>
            </a:r>
            <a:r>
              <a:rPr sz="1400" spc="15" dirty="0">
                <a:latin typeface="Verdana"/>
                <a:cs typeface="Verdana"/>
              </a:rPr>
              <a:t>)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lang="pt-BR" sz="1400" spc="10" dirty="0">
                <a:latin typeface="Verdana"/>
                <a:cs typeface="Verdana"/>
              </a:rPr>
              <a:t>3357-8484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93345">
              <a:lnSpc>
                <a:spcPts val="1650"/>
              </a:lnSpc>
            </a:pPr>
            <a:r>
              <a:rPr sz="1400" spc="10" dirty="0" err="1">
                <a:latin typeface="Verdana"/>
                <a:cs typeface="Verdana"/>
              </a:rPr>
              <a:t>Rua</a:t>
            </a:r>
            <a:r>
              <a:rPr lang="pt-BR" sz="1400" spc="10" dirty="0">
                <a:latin typeface="Verdana"/>
                <a:cs typeface="Verdana"/>
              </a:rPr>
              <a:t> Dr. Getúlio Vargas, 2822 – Bela Vista</a:t>
            </a:r>
            <a:r>
              <a:rPr lang="pt-BR" sz="1400" spc="10">
                <a:latin typeface="Verdana"/>
                <a:cs typeface="Verdana"/>
              </a:rPr>
              <a:t>, Ibirama-SC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0500"/>
            <a:ext cx="4048125" cy="666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158</Words>
  <Application>Microsoft Office PowerPoint</Application>
  <PresentationFormat>Apresentação na tela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Office Theme</vt:lpstr>
      <vt:lpstr>Socket CRUD</vt:lpstr>
      <vt:lpstr>Comunicação Socket</vt:lpstr>
      <vt:lpstr>Organização do projeto Socket </vt:lpstr>
      <vt:lpstr>Modelo de Posições String</vt:lpstr>
      <vt:lpstr>Modelo Base</vt:lpstr>
      <vt:lpstr>Diagrama Aplicação Cliente</vt:lpstr>
      <vt:lpstr>Diagrama aplicação Servidor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trabalho</dc:title>
  <cp:lastModifiedBy>admin</cp:lastModifiedBy>
  <cp:revision>17</cp:revision>
  <dcterms:created xsi:type="dcterms:W3CDTF">2019-06-11T20:49:13Z</dcterms:created>
  <dcterms:modified xsi:type="dcterms:W3CDTF">2021-10-25T17:02:41Z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LastSaved">
    <vt:filetime>2019-06-11T00:00:00Z</vt:filetime>
  </property>
</Properties>
</file>