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68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esc.b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facebook.com/u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Nome dos</a:t>
            </a:r>
            <a:r>
              <a:rPr sz="1550" spc="-5" dirty="0">
                <a:latin typeface="Verdana"/>
                <a:cs typeface="Verdana"/>
              </a:rPr>
              <a:t> </a:t>
            </a:r>
            <a:r>
              <a:rPr lang="pt-BR" sz="1550" spc="10" dirty="0">
                <a:latin typeface="Verdana"/>
                <a:cs typeface="Verdana"/>
              </a:rPr>
              <a:t>aluno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Socket </a:t>
            </a:r>
            <a:r>
              <a:rPr lang="pt-BR" sz="2400" dirty="0"/>
              <a:t>CRUD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690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Comunicação Socket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Interface de comunicação bidirecional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redes TCP/IP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Modelo OSI</a:t>
            </a: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048670-4CEF-4826-87FE-C2073547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174987"/>
            <a:ext cx="6557813" cy="2463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Organização do projeto Socket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Aplicação Servidor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Aplicação Cliente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CD0C0E-F252-48A6-94DC-F6157792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71600"/>
            <a:ext cx="3268294" cy="4038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1E7C4-9A9C-48EC-ACD0-22BB12B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6" y="2057333"/>
            <a:ext cx="5438775" cy="1123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563444-55C5-4C6B-AAB6-85D3A2758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90" y="3909331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4937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Modelo Base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65CA61-730B-42B1-A767-66CF100992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7010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0616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Cliente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E86637-F31C-4340-A1E0-B0263D95BB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570" y="1303137"/>
            <a:ext cx="839343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98036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2E2D03-7FB3-467B-B812-7FA019F203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990599"/>
            <a:ext cx="8763000" cy="5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2907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u="sng" dirty="0">
                <a:latin typeface="Verdana"/>
                <a:cs typeface="Verdana"/>
              </a:rPr>
              <a:t>robson.jesus@edu.udesc.br</a:t>
            </a:r>
            <a:endParaRPr sz="1400" u="sng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5" dirty="0">
                <a:latin typeface="Verdana"/>
                <a:cs typeface="Verdana"/>
                <a:hlinkClick r:id="rId3"/>
              </a:rPr>
              <a:t>www.udesc.br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r>
              <a:rPr lang="pt-BR" sz="1400" spc="15" dirty="0" err="1">
                <a:latin typeface="Verdana"/>
                <a:cs typeface="Verdana"/>
              </a:rPr>
              <a:t>ceavi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4"/>
              </a:rPr>
              <a:t>www.facebook.com/udesc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</a:t>
            </a:r>
            <a:r>
              <a:rPr lang="pt-BR" sz="1400" spc="15" dirty="0">
                <a:latin typeface="Verdana"/>
                <a:cs typeface="Verdana"/>
              </a:rPr>
              <a:t>7</a:t>
            </a:r>
            <a:r>
              <a:rPr sz="1400" spc="15" dirty="0">
                <a:latin typeface="Verdana"/>
                <a:cs typeface="Verdana"/>
              </a:rPr>
              <a:t>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lang="pt-BR" sz="1400" spc="10" dirty="0">
                <a:latin typeface="Verdana"/>
                <a:cs typeface="Verdana"/>
              </a:rPr>
              <a:t>3357-8484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 err="1">
                <a:latin typeface="Verdana"/>
                <a:cs typeface="Verdana"/>
              </a:rPr>
              <a:t>Rua</a:t>
            </a:r>
            <a:r>
              <a:rPr lang="pt-BR" sz="1400" spc="10" dirty="0">
                <a:latin typeface="Verdana"/>
                <a:cs typeface="Verdana"/>
              </a:rPr>
              <a:t> Dr. Getúlio Vargas, 2822 – Bela Vista</a:t>
            </a:r>
            <a:r>
              <a:rPr lang="pt-BR" sz="1400" spc="10">
                <a:latin typeface="Verdana"/>
                <a:cs typeface="Verdana"/>
              </a:rPr>
              <a:t>, Ibirama-SC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87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Socket CRUD</vt:lpstr>
      <vt:lpstr>Comunicação Socket</vt:lpstr>
      <vt:lpstr>Organização do projeto Socket </vt:lpstr>
      <vt:lpstr>Modelo Base</vt:lpstr>
      <vt:lpstr>Diagrama Aplicação Cliente</vt:lpstr>
      <vt:lpstr>Diagrama aplicação Servidor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10</cp:revision>
  <dcterms:created xsi:type="dcterms:W3CDTF">2019-06-11T20:49:13Z</dcterms:created>
  <dcterms:modified xsi:type="dcterms:W3CDTF">2021-10-24T18:23:31Z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