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72" r:id="rId7"/>
    <p:sldId id="268" r:id="rId8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1495" y="870521"/>
            <a:ext cx="5541009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067" y="1406461"/>
            <a:ext cx="7555864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.udesc@gmai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facebook.com/udesc" TargetMode="External"/><Relationship Id="rId4" Type="http://schemas.openxmlformats.org/officeDocument/2006/relationships/hyperlink" Target="http://www.udesc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9875" y="5705475"/>
            <a:ext cx="2190750" cy="75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426" y="4187761"/>
            <a:ext cx="21907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1550" spc="20" dirty="0">
                <a:latin typeface="Verdana"/>
                <a:cs typeface="Verdana"/>
              </a:rPr>
              <a:t>Nome dos</a:t>
            </a:r>
            <a:r>
              <a:rPr sz="1550" spc="-5" dirty="0">
                <a:latin typeface="Verdana"/>
                <a:cs typeface="Verdana"/>
              </a:rPr>
              <a:t> </a:t>
            </a:r>
            <a:r>
              <a:rPr lang="pt-BR" sz="1550" spc="10" dirty="0">
                <a:latin typeface="Verdana"/>
                <a:cs typeface="Verdana"/>
              </a:rPr>
              <a:t>aluno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1109" y="1766506"/>
            <a:ext cx="4437380" cy="355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65"/>
              </a:lnSpc>
              <a:spcBef>
                <a:spcPts val="100"/>
              </a:spcBef>
            </a:pPr>
            <a:r>
              <a:rPr lang="pt-BR" sz="2400" spc="-15" dirty="0"/>
              <a:t>Socket </a:t>
            </a:r>
            <a:r>
              <a:rPr lang="pt-BR" sz="2400" dirty="0"/>
              <a:t>CRUD</a:t>
            </a:r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1425" y="0"/>
            <a:ext cx="5362575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66900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Comunicação Socket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14497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Comunicação em rede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Interface de comunicação bidirecional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Comunicação em redes TCP/IP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Modelo OSI</a:t>
            </a: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sz="1800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048670-4CEF-4826-87FE-C20735471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3174987"/>
            <a:ext cx="6557813" cy="24638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5282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Organização do projeto Socket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2898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Aplicação Servidor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Aplicação Cliente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CD0C0E-F252-48A6-94DC-F6157792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371600"/>
            <a:ext cx="3268294" cy="4038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21E7C4-9A9C-48EC-ACD0-22BB12B67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06" y="2057333"/>
            <a:ext cx="5438775" cy="11239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563444-55C5-4C6B-AAB6-85D3A2758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90" y="3909331"/>
            <a:ext cx="25908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9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49374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Modelo Base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65CA61-730B-42B1-A767-66CF100992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1447800"/>
            <a:ext cx="7010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5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0616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Diagrama Aplicação Cliente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E86637-F31C-4340-A1E0-B0263D95BB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9570" y="1303137"/>
            <a:ext cx="839343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9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98036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Diagrama aplicação Servidor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2E2D03-7FB3-467B-B812-7FA019F203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990599"/>
            <a:ext cx="8763000" cy="52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7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3878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Ob</a:t>
            </a:r>
            <a:r>
              <a:rPr spc="-30" dirty="0"/>
              <a:t>r</a:t>
            </a:r>
            <a:r>
              <a:rPr spc="10" dirty="0"/>
              <a:t>i</a:t>
            </a:r>
            <a:r>
              <a:rPr dirty="0"/>
              <a:t>g</a:t>
            </a:r>
            <a:r>
              <a:rPr spc="-15" dirty="0"/>
              <a:t>a</a:t>
            </a:r>
            <a:r>
              <a:rPr spc="15" dirty="0"/>
              <a:t>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35144" y="2022157"/>
            <a:ext cx="3598545" cy="30187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sz="1400" b="1" spc="20" dirty="0">
                <a:latin typeface="Verdana"/>
                <a:cs typeface="Verdana"/>
              </a:rPr>
              <a:t>UDESC</a:t>
            </a:r>
            <a:r>
              <a:rPr sz="1400" b="1" spc="-95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–</a:t>
            </a:r>
            <a:r>
              <a:rPr sz="1400" b="1" spc="-75" dirty="0">
                <a:latin typeface="Verdana"/>
                <a:cs typeface="Verdana"/>
              </a:rPr>
              <a:t> </a:t>
            </a:r>
            <a:r>
              <a:rPr sz="1400" b="1" spc="10" dirty="0">
                <a:latin typeface="Verdana"/>
                <a:cs typeface="Verdana"/>
              </a:rPr>
              <a:t>Universidade</a:t>
            </a:r>
            <a:r>
              <a:rPr sz="1400" b="1" spc="-16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do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Estado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de  </a:t>
            </a:r>
            <a:r>
              <a:rPr sz="1400" b="1" spc="35" dirty="0">
                <a:latin typeface="Verdana"/>
                <a:cs typeface="Verdana"/>
              </a:rPr>
              <a:t>Santa</a:t>
            </a:r>
            <a:r>
              <a:rPr sz="1400" b="1" spc="-165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Catarina</a:t>
            </a:r>
            <a:endParaRPr sz="1400">
              <a:latin typeface="Verdana"/>
              <a:cs typeface="Verdana"/>
            </a:endParaRPr>
          </a:p>
          <a:p>
            <a:pPr marL="12700" marR="1199515">
              <a:lnSpc>
                <a:spcPts val="3379"/>
              </a:lnSpc>
              <a:spcBef>
                <a:spcPts val="350"/>
              </a:spcBef>
            </a:pPr>
            <a:r>
              <a:rPr sz="1400" spc="10" dirty="0">
                <a:latin typeface="Verdana"/>
                <a:cs typeface="Verdana"/>
                <a:hlinkClick r:id="rId3"/>
              </a:rPr>
              <a:t>c</a:t>
            </a:r>
            <a:r>
              <a:rPr sz="1400" spc="45" dirty="0">
                <a:latin typeface="Verdana"/>
                <a:cs typeface="Verdana"/>
                <a:hlinkClick r:id="rId3"/>
              </a:rPr>
              <a:t>o</a:t>
            </a:r>
            <a:r>
              <a:rPr sz="1400" spc="15" dirty="0">
                <a:latin typeface="Verdana"/>
                <a:cs typeface="Verdana"/>
                <a:hlinkClick r:id="rId3"/>
              </a:rPr>
              <a:t>n</a:t>
            </a:r>
            <a:r>
              <a:rPr sz="1400" spc="-30" dirty="0">
                <a:latin typeface="Verdana"/>
                <a:cs typeface="Verdana"/>
                <a:hlinkClick r:id="rId3"/>
              </a:rPr>
              <a:t>t</a:t>
            </a:r>
            <a:r>
              <a:rPr sz="1400" spc="-15" dirty="0">
                <a:latin typeface="Verdana"/>
                <a:cs typeface="Verdana"/>
                <a:hlinkClick r:id="rId3"/>
              </a:rPr>
              <a:t>a</a:t>
            </a:r>
            <a:r>
              <a:rPr sz="1400" spc="-30" dirty="0">
                <a:latin typeface="Verdana"/>
                <a:cs typeface="Verdana"/>
                <a:hlinkClick r:id="rId3"/>
              </a:rPr>
              <a:t>t</a:t>
            </a:r>
            <a:r>
              <a:rPr sz="1400" spc="45" dirty="0">
                <a:latin typeface="Verdana"/>
                <a:cs typeface="Verdana"/>
                <a:hlinkClick r:id="rId3"/>
              </a:rPr>
              <a:t>o</a:t>
            </a:r>
            <a:r>
              <a:rPr sz="1400" spc="10" dirty="0">
                <a:latin typeface="Verdana"/>
                <a:cs typeface="Verdana"/>
                <a:hlinkClick r:id="rId3"/>
              </a:rPr>
              <a:t>.u</a:t>
            </a:r>
            <a:r>
              <a:rPr sz="1400" spc="25" dirty="0">
                <a:latin typeface="Verdana"/>
                <a:cs typeface="Verdana"/>
                <a:hlinkClick r:id="rId3"/>
              </a:rPr>
              <a:t>d</a:t>
            </a:r>
            <a:r>
              <a:rPr sz="1400" spc="-10" dirty="0">
                <a:latin typeface="Verdana"/>
                <a:cs typeface="Verdana"/>
                <a:hlinkClick r:id="rId3"/>
              </a:rPr>
              <a:t>e</a:t>
            </a:r>
            <a:r>
              <a:rPr sz="1400" spc="15" dirty="0">
                <a:latin typeface="Verdana"/>
                <a:cs typeface="Verdana"/>
                <a:hlinkClick r:id="rId3"/>
              </a:rPr>
              <a:t>sc@</a:t>
            </a:r>
            <a:r>
              <a:rPr sz="1400" spc="25" dirty="0">
                <a:latin typeface="Verdana"/>
                <a:cs typeface="Verdana"/>
                <a:hlinkClick r:id="rId3"/>
              </a:rPr>
              <a:t>g</a:t>
            </a:r>
            <a:r>
              <a:rPr sz="1400" spc="-15" dirty="0">
                <a:latin typeface="Verdana"/>
                <a:cs typeface="Verdana"/>
                <a:hlinkClick r:id="rId3"/>
              </a:rPr>
              <a:t>mai</a:t>
            </a:r>
            <a:r>
              <a:rPr sz="1400" spc="60" dirty="0">
                <a:latin typeface="Verdana"/>
                <a:cs typeface="Verdana"/>
                <a:hlinkClick r:id="rId3"/>
              </a:rPr>
              <a:t>l</a:t>
            </a:r>
            <a:r>
              <a:rPr sz="1400" spc="-60" dirty="0">
                <a:latin typeface="Verdana"/>
                <a:cs typeface="Verdana"/>
                <a:hlinkClick r:id="rId3"/>
              </a:rPr>
              <a:t>.</a:t>
            </a:r>
            <a:r>
              <a:rPr sz="1400" spc="10" dirty="0">
                <a:latin typeface="Verdana"/>
                <a:cs typeface="Verdana"/>
                <a:hlinkClick r:id="rId3"/>
              </a:rPr>
              <a:t>c</a:t>
            </a:r>
            <a:r>
              <a:rPr sz="1400" spc="-25" dirty="0">
                <a:latin typeface="Verdana"/>
                <a:cs typeface="Verdana"/>
                <a:hlinkClick r:id="rId3"/>
              </a:rPr>
              <a:t>o</a:t>
            </a:r>
            <a:r>
              <a:rPr sz="1400" spc="15" dirty="0">
                <a:latin typeface="Verdana"/>
                <a:cs typeface="Verdana"/>
                <a:hlinkClick r:id="rId3"/>
              </a:rPr>
              <a:t>m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  <a:hlinkClick r:id="rId4"/>
              </a:rPr>
              <a:t>www.udesc.br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400" spc="5" dirty="0">
                <a:latin typeface="Verdana"/>
                <a:cs typeface="Verdana"/>
                <a:hlinkClick r:id="rId5"/>
              </a:rPr>
              <a:t>www.facebook.com/udesc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Verdana"/>
                <a:cs typeface="Verdana"/>
              </a:rPr>
              <a:t>(48)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3664-8000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93345">
              <a:lnSpc>
                <a:spcPts val="1650"/>
              </a:lnSpc>
            </a:pPr>
            <a:r>
              <a:rPr sz="1400" spc="10" dirty="0">
                <a:latin typeface="Verdana"/>
                <a:cs typeface="Verdana"/>
              </a:rPr>
              <a:t>Rua Madre </a:t>
            </a:r>
            <a:r>
              <a:rPr sz="1400" dirty="0">
                <a:latin typeface="Verdana"/>
                <a:cs typeface="Verdana"/>
              </a:rPr>
              <a:t>Benvenuta, </a:t>
            </a:r>
            <a:r>
              <a:rPr sz="1400" spc="5" dirty="0">
                <a:latin typeface="Verdana"/>
                <a:cs typeface="Verdana"/>
              </a:rPr>
              <a:t>2007,</a:t>
            </a:r>
            <a:r>
              <a:rPr sz="1400" spc="-26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Itacorubi  </a:t>
            </a:r>
            <a:r>
              <a:rPr sz="1400" spc="15" dirty="0">
                <a:latin typeface="Verdana"/>
                <a:cs typeface="Verdana"/>
              </a:rPr>
              <a:t>Florianópolis </a:t>
            </a:r>
            <a:r>
              <a:rPr sz="1400" spc="10" dirty="0">
                <a:latin typeface="Verdana"/>
                <a:cs typeface="Verdana"/>
              </a:rPr>
              <a:t>-</a:t>
            </a:r>
            <a:r>
              <a:rPr sz="1400" spc="-29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SC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Verdana"/>
                <a:cs typeface="Verdana"/>
              </a:rPr>
              <a:t>CEP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88035-901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82</Words>
  <Application>Microsoft Office PowerPoint</Application>
  <PresentationFormat>Apresentação na tela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Office Theme</vt:lpstr>
      <vt:lpstr>Socket CRUD</vt:lpstr>
      <vt:lpstr>Comunicação Socket</vt:lpstr>
      <vt:lpstr>Organização do projeto Socket </vt:lpstr>
      <vt:lpstr>Modelo Base</vt:lpstr>
      <vt:lpstr>Diagrama Aplicação Cliente</vt:lpstr>
      <vt:lpstr>Diagrama aplicação Servidor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trabalho</dc:title>
  <cp:lastModifiedBy>admin</cp:lastModifiedBy>
  <cp:revision>9</cp:revision>
  <dcterms:created xsi:type="dcterms:W3CDTF">2019-06-11T20:49:13Z</dcterms:created>
  <dcterms:modified xsi:type="dcterms:W3CDTF">2021-10-24T12:45:50Z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2019-05-22T00:00:00Z</vt:filetime>
  </property>
  <property fmtid="{D5CDD505-2E9C-101B-9397-08002B2CF9AE}" pid="3" name="LastSaved">
    <vt:filetime>2019-06-11T00:00:00Z</vt:filetime>
  </property>
</Properties>
</file>