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0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40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83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5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4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8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33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79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6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03A9-A575-4776-A75D-EEA319CE2D3D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E28C-B040-4CF2-8B13-8D4EA9DABB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19993" y="1130531"/>
            <a:ext cx="111390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702830" y="1130531"/>
            <a:ext cx="2607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/>
              <a:t>fully</a:t>
            </a:r>
            <a:r>
              <a:rPr lang="pt-BR" i="1" dirty="0"/>
              <a:t> </a:t>
            </a:r>
            <a:r>
              <a:rPr lang="pt-BR" i="1" dirty="0" err="1"/>
              <a:t>connected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702830" y="2288771"/>
            <a:ext cx="2607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recurrent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019993" y="2288771"/>
            <a:ext cx="111390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r>
              <a:rPr lang="pt-BR" dirty="0" smtClean="0"/>
              <a:t>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019992" y="3721331"/>
            <a:ext cx="111390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Image</a:t>
            </a:r>
            <a:r>
              <a:rPr lang="pt-BR" dirty="0" smtClean="0"/>
              <a:t> Data (4D)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702830" y="3721331"/>
            <a:ext cx="2607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2D </a:t>
            </a:r>
            <a:r>
              <a:rPr lang="pt-BR" i="1" dirty="0" err="1" smtClean="0"/>
              <a:t>Convolution</a:t>
            </a:r>
            <a:r>
              <a:rPr lang="pt-BR" i="1" dirty="0" smtClean="0"/>
              <a:t> </a:t>
            </a:r>
            <a:r>
              <a:rPr lang="pt-BR" i="1" dirty="0" err="1" smtClean="0"/>
              <a:t>Layers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377738" y="2288771"/>
            <a:ext cx="111390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Sequence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30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19993" y="1130531"/>
            <a:ext cx="111390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Binary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505797" y="1130531"/>
            <a:ext cx="2607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crossentropy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505797" y="2288771"/>
            <a:ext cx="2607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categorical</a:t>
            </a:r>
            <a:r>
              <a:rPr lang="pt-BR" dirty="0"/>
              <a:t> </a:t>
            </a:r>
            <a:r>
              <a:rPr lang="pt-BR" dirty="0" err="1" smtClean="0"/>
              <a:t>crossentropy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019993" y="2288771"/>
            <a:ext cx="111390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Multiclass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019992" y="3721331"/>
            <a:ext cx="111390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Reg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505797" y="3721331"/>
            <a:ext cx="2607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MSE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019992" y="4987636"/>
            <a:ext cx="111390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sequence-learning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505797" y="4987636"/>
            <a:ext cx="2607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connectionist</a:t>
            </a:r>
            <a:r>
              <a:rPr lang="pt-BR" dirty="0"/>
              <a:t> temporal </a:t>
            </a:r>
            <a:r>
              <a:rPr lang="pt-BR" dirty="0" err="1"/>
              <a:t>classification</a:t>
            </a:r>
            <a:r>
              <a:rPr lang="pt-BR" dirty="0"/>
              <a:t> (CTC)</a:t>
            </a:r>
          </a:p>
        </p:txBody>
      </p:sp>
    </p:spTree>
    <p:extLst>
      <p:ext uri="{BB962C8B-B14F-4D97-AF65-F5344CB8AC3E}">
        <p14:creationId xmlns:p14="http://schemas.microsoft.com/office/powerpoint/2010/main" val="4032693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 Cruz</dc:creator>
  <cp:lastModifiedBy>Robson Cruz</cp:lastModifiedBy>
  <cp:revision>4</cp:revision>
  <dcterms:created xsi:type="dcterms:W3CDTF">2020-07-02T16:09:03Z</dcterms:created>
  <dcterms:modified xsi:type="dcterms:W3CDTF">2020-07-02T17:57:43Z</dcterms:modified>
</cp:coreProperties>
</file>