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1B041-2754-4B14-A35F-1BF65BC16162}" type="datetimeFigureOut">
              <a:rPr lang="pt-BR" smtClean="0"/>
              <a:t>01/06/2020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C9E07-C36E-4FBB-9FB5-CA1B0AF1EF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8287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1B041-2754-4B14-A35F-1BF65BC16162}" type="datetimeFigureOut">
              <a:rPr lang="pt-BR" smtClean="0"/>
              <a:t>01/06/2020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C9E07-C36E-4FBB-9FB5-CA1B0AF1EF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536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1B041-2754-4B14-A35F-1BF65BC16162}" type="datetimeFigureOut">
              <a:rPr lang="pt-BR" smtClean="0"/>
              <a:t>01/06/2020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C9E07-C36E-4FBB-9FB5-CA1B0AF1EF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4975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1B041-2754-4B14-A35F-1BF65BC16162}" type="datetimeFigureOut">
              <a:rPr lang="pt-BR" smtClean="0"/>
              <a:t>01/06/2020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C9E07-C36E-4FBB-9FB5-CA1B0AF1EF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5929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1B041-2754-4B14-A35F-1BF65BC16162}" type="datetimeFigureOut">
              <a:rPr lang="pt-BR" smtClean="0"/>
              <a:t>01/06/2020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C9E07-C36E-4FBB-9FB5-CA1B0AF1EF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8053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1B041-2754-4B14-A35F-1BF65BC16162}" type="datetimeFigureOut">
              <a:rPr lang="pt-BR" smtClean="0"/>
              <a:t>01/06/2020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C9E07-C36E-4FBB-9FB5-CA1B0AF1EF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8167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1B041-2754-4B14-A35F-1BF65BC16162}" type="datetimeFigureOut">
              <a:rPr lang="pt-BR" smtClean="0"/>
              <a:t>01/06/2020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C9E07-C36E-4FBB-9FB5-CA1B0AF1EF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6758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1B041-2754-4B14-A35F-1BF65BC16162}" type="datetimeFigureOut">
              <a:rPr lang="pt-BR" smtClean="0"/>
              <a:t>01/06/2020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C9E07-C36E-4FBB-9FB5-CA1B0AF1EF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5095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1B041-2754-4B14-A35F-1BF65BC16162}" type="datetimeFigureOut">
              <a:rPr lang="pt-BR" smtClean="0"/>
              <a:t>01/06/2020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C9E07-C36E-4FBB-9FB5-CA1B0AF1EF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6295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1B041-2754-4B14-A35F-1BF65BC16162}" type="datetimeFigureOut">
              <a:rPr lang="pt-BR" smtClean="0"/>
              <a:t>01/06/2020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C9E07-C36E-4FBB-9FB5-CA1B0AF1EF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9419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1B041-2754-4B14-A35F-1BF65BC16162}" type="datetimeFigureOut">
              <a:rPr lang="pt-BR" smtClean="0"/>
              <a:t>01/06/2020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C9E07-C36E-4FBB-9FB5-CA1B0AF1EF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1248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1B041-2754-4B14-A35F-1BF65BC16162}" type="datetimeFigureOut">
              <a:rPr lang="pt-BR" smtClean="0"/>
              <a:t>01/06/2020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C9E07-C36E-4FBB-9FB5-CA1B0AF1EF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716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099" y="1813100"/>
            <a:ext cx="8245801" cy="32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490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048000" y="197346"/>
            <a:ext cx="6096000" cy="64633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00E100"/>
                </a:solidFill>
                <a:latin typeface="CMTT10"/>
              </a:rPr>
              <a:t># Python Project </a:t>
            </a:r>
            <a:r>
              <a:rPr lang="pt-BR" dirty="0" err="1">
                <a:solidFill>
                  <a:srgbClr val="00E100"/>
                </a:solidFill>
                <a:latin typeface="CMTT10"/>
              </a:rPr>
              <a:t>Template</a:t>
            </a:r>
            <a:endParaRPr lang="pt-BR" dirty="0">
              <a:solidFill>
                <a:srgbClr val="00E100"/>
              </a:solidFill>
              <a:latin typeface="CMTT10"/>
            </a:endParaRPr>
          </a:p>
          <a:p>
            <a:r>
              <a:rPr lang="pt-BR" dirty="0">
                <a:solidFill>
                  <a:srgbClr val="00E100"/>
                </a:solidFill>
                <a:latin typeface="CMTT10"/>
              </a:rPr>
              <a:t># 1. Prepare </a:t>
            </a:r>
            <a:r>
              <a:rPr lang="pt-BR" dirty="0" err="1">
                <a:solidFill>
                  <a:srgbClr val="00E100"/>
                </a:solidFill>
                <a:latin typeface="CMTT10"/>
              </a:rPr>
              <a:t>Problem</a:t>
            </a:r>
            <a:endParaRPr lang="pt-BR" dirty="0">
              <a:solidFill>
                <a:srgbClr val="00E100"/>
              </a:solidFill>
              <a:latin typeface="CMTT10"/>
            </a:endParaRPr>
          </a:p>
          <a:p>
            <a:r>
              <a:rPr lang="pt-BR" dirty="0">
                <a:solidFill>
                  <a:srgbClr val="00E100"/>
                </a:solidFill>
                <a:latin typeface="CMTT10"/>
              </a:rPr>
              <a:t># a) </a:t>
            </a:r>
            <a:r>
              <a:rPr lang="pt-BR" dirty="0" err="1">
                <a:solidFill>
                  <a:srgbClr val="00E100"/>
                </a:solidFill>
                <a:latin typeface="CMTT10"/>
              </a:rPr>
              <a:t>Load</a:t>
            </a:r>
            <a:r>
              <a:rPr lang="pt-BR" dirty="0">
                <a:solidFill>
                  <a:srgbClr val="00E100"/>
                </a:solidFill>
                <a:latin typeface="CMTT10"/>
              </a:rPr>
              <a:t> </a:t>
            </a:r>
            <a:r>
              <a:rPr lang="pt-BR" dirty="0" err="1">
                <a:solidFill>
                  <a:srgbClr val="00E100"/>
                </a:solidFill>
                <a:latin typeface="CMTT10"/>
              </a:rPr>
              <a:t>libraries</a:t>
            </a:r>
            <a:endParaRPr lang="pt-BR" dirty="0">
              <a:solidFill>
                <a:srgbClr val="00E100"/>
              </a:solidFill>
              <a:latin typeface="CMTT10"/>
            </a:endParaRPr>
          </a:p>
          <a:p>
            <a:r>
              <a:rPr lang="pt-BR" dirty="0">
                <a:solidFill>
                  <a:srgbClr val="00E100"/>
                </a:solidFill>
                <a:latin typeface="CMTT10"/>
              </a:rPr>
              <a:t># b) </a:t>
            </a:r>
            <a:r>
              <a:rPr lang="pt-BR" dirty="0" err="1">
                <a:solidFill>
                  <a:srgbClr val="00E100"/>
                </a:solidFill>
                <a:latin typeface="CMTT10"/>
              </a:rPr>
              <a:t>Load</a:t>
            </a:r>
            <a:r>
              <a:rPr lang="pt-BR" dirty="0">
                <a:solidFill>
                  <a:srgbClr val="00E100"/>
                </a:solidFill>
                <a:latin typeface="CMTT10"/>
              </a:rPr>
              <a:t> </a:t>
            </a:r>
            <a:r>
              <a:rPr lang="pt-BR" dirty="0" err="1">
                <a:solidFill>
                  <a:srgbClr val="00E100"/>
                </a:solidFill>
                <a:latin typeface="CMTT10"/>
              </a:rPr>
              <a:t>dataset</a:t>
            </a:r>
            <a:endParaRPr lang="pt-BR" dirty="0">
              <a:solidFill>
                <a:srgbClr val="00E100"/>
              </a:solidFill>
              <a:latin typeface="CMTT10"/>
            </a:endParaRPr>
          </a:p>
          <a:p>
            <a:r>
              <a:rPr lang="pt-BR" dirty="0">
                <a:solidFill>
                  <a:srgbClr val="00E100"/>
                </a:solidFill>
                <a:latin typeface="CMTT10"/>
              </a:rPr>
              <a:t># 2. </a:t>
            </a:r>
            <a:r>
              <a:rPr lang="pt-BR" dirty="0" err="1">
                <a:solidFill>
                  <a:srgbClr val="00E100"/>
                </a:solidFill>
                <a:latin typeface="CMTT10"/>
              </a:rPr>
              <a:t>Summarize</a:t>
            </a:r>
            <a:r>
              <a:rPr lang="pt-BR" dirty="0">
                <a:solidFill>
                  <a:srgbClr val="00E100"/>
                </a:solidFill>
                <a:latin typeface="CMTT10"/>
              </a:rPr>
              <a:t> Data</a:t>
            </a:r>
          </a:p>
          <a:p>
            <a:r>
              <a:rPr lang="pt-BR" dirty="0">
                <a:solidFill>
                  <a:srgbClr val="00E100"/>
                </a:solidFill>
                <a:latin typeface="CMTT10"/>
              </a:rPr>
              <a:t># a) </a:t>
            </a:r>
            <a:r>
              <a:rPr lang="pt-BR" dirty="0" err="1">
                <a:solidFill>
                  <a:srgbClr val="00E100"/>
                </a:solidFill>
                <a:latin typeface="CMTT10"/>
              </a:rPr>
              <a:t>Descriptive</a:t>
            </a:r>
            <a:r>
              <a:rPr lang="pt-BR" dirty="0">
                <a:solidFill>
                  <a:srgbClr val="00E100"/>
                </a:solidFill>
                <a:latin typeface="CMTT10"/>
              </a:rPr>
              <a:t> </a:t>
            </a:r>
            <a:r>
              <a:rPr lang="pt-BR" dirty="0" err="1">
                <a:solidFill>
                  <a:srgbClr val="00E100"/>
                </a:solidFill>
                <a:latin typeface="CMTT10"/>
              </a:rPr>
              <a:t>statistics</a:t>
            </a:r>
            <a:endParaRPr lang="pt-BR" dirty="0">
              <a:solidFill>
                <a:srgbClr val="00E100"/>
              </a:solidFill>
              <a:latin typeface="CMTT10"/>
            </a:endParaRPr>
          </a:p>
          <a:p>
            <a:r>
              <a:rPr lang="pt-BR" dirty="0">
                <a:solidFill>
                  <a:srgbClr val="00E100"/>
                </a:solidFill>
                <a:latin typeface="CMTT10"/>
              </a:rPr>
              <a:t># b) Data </a:t>
            </a:r>
            <a:r>
              <a:rPr lang="pt-BR" dirty="0" err="1">
                <a:solidFill>
                  <a:srgbClr val="00E100"/>
                </a:solidFill>
                <a:latin typeface="CMTT10"/>
              </a:rPr>
              <a:t>visualizations</a:t>
            </a:r>
            <a:endParaRPr lang="pt-BR" dirty="0">
              <a:solidFill>
                <a:srgbClr val="00E100"/>
              </a:solidFill>
              <a:latin typeface="CMTT10"/>
            </a:endParaRPr>
          </a:p>
          <a:p>
            <a:r>
              <a:rPr lang="pt-BR" dirty="0">
                <a:solidFill>
                  <a:srgbClr val="00E100"/>
                </a:solidFill>
                <a:latin typeface="CMTT10"/>
              </a:rPr>
              <a:t># 3. Prepare Data</a:t>
            </a:r>
          </a:p>
          <a:p>
            <a:r>
              <a:rPr lang="pt-BR" dirty="0">
                <a:solidFill>
                  <a:srgbClr val="00E100"/>
                </a:solidFill>
                <a:latin typeface="CMTT10"/>
              </a:rPr>
              <a:t># a) Data </a:t>
            </a:r>
            <a:r>
              <a:rPr lang="pt-BR" dirty="0" err="1">
                <a:solidFill>
                  <a:srgbClr val="00E100"/>
                </a:solidFill>
                <a:latin typeface="CMTT10"/>
              </a:rPr>
              <a:t>Cleaning</a:t>
            </a:r>
            <a:endParaRPr lang="pt-BR" dirty="0">
              <a:solidFill>
                <a:srgbClr val="00E100"/>
              </a:solidFill>
              <a:latin typeface="CMTT10"/>
            </a:endParaRPr>
          </a:p>
          <a:p>
            <a:r>
              <a:rPr lang="pt-BR" dirty="0">
                <a:solidFill>
                  <a:srgbClr val="00E100"/>
                </a:solidFill>
                <a:latin typeface="CMTT10"/>
              </a:rPr>
              <a:t># b) </a:t>
            </a:r>
            <a:r>
              <a:rPr lang="pt-BR" dirty="0" err="1">
                <a:solidFill>
                  <a:srgbClr val="00E100"/>
                </a:solidFill>
                <a:latin typeface="CMTT10"/>
              </a:rPr>
              <a:t>Feature</a:t>
            </a:r>
            <a:r>
              <a:rPr lang="pt-BR" dirty="0">
                <a:solidFill>
                  <a:srgbClr val="00E100"/>
                </a:solidFill>
                <a:latin typeface="CMTT10"/>
              </a:rPr>
              <a:t> </a:t>
            </a:r>
            <a:r>
              <a:rPr lang="pt-BR" dirty="0" err="1">
                <a:solidFill>
                  <a:srgbClr val="00E100"/>
                </a:solidFill>
                <a:latin typeface="CMTT10"/>
              </a:rPr>
              <a:t>Selection</a:t>
            </a:r>
            <a:endParaRPr lang="pt-BR" dirty="0">
              <a:solidFill>
                <a:srgbClr val="00E100"/>
              </a:solidFill>
              <a:latin typeface="CMTT10"/>
            </a:endParaRPr>
          </a:p>
          <a:p>
            <a:r>
              <a:rPr lang="pt-BR" dirty="0">
                <a:solidFill>
                  <a:srgbClr val="00E100"/>
                </a:solidFill>
                <a:latin typeface="CMTT10"/>
              </a:rPr>
              <a:t># c) Data </a:t>
            </a:r>
            <a:r>
              <a:rPr lang="pt-BR" dirty="0" err="1">
                <a:solidFill>
                  <a:srgbClr val="00E100"/>
                </a:solidFill>
                <a:latin typeface="CMTT10"/>
              </a:rPr>
              <a:t>Transforms</a:t>
            </a:r>
            <a:endParaRPr lang="pt-BR" dirty="0">
              <a:solidFill>
                <a:srgbClr val="00E100"/>
              </a:solidFill>
              <a:latin typeface="CMTT10"/>
            </a:endParaRPr>
          </a:p>
          <a:p>
            <a:r>
              <a:rPr lang="pt-BR" dirty="0">
                <a:solidFill>
                  <a:srgbClr val="00E100"/>
                </a:solidFill>
                <a:latin typeface="CMTT10"/>
              </a:rPr>
              <a:t># 4. </a:t>
            </a:r>
            <a:r>
              <a:rPr lang="pt-BR" dirty="0" err="1">
                <a:solidFill>
                  <a:srgbClr val="00E100"/>
                </a:solidFill>
                <a:latin typeface="CMTT10"/>
              </a:rPr>
              <a:t>Evaluate</a:t>
            </a:r>
            <a:r>
              <a:rPr lang="pt-BR" dirty="0">
                <a:solidFill>
                  <a:srgbClr val="00E100"/>
                </a:solidFill>
                <a:latin typeface="CMTT10"/>
              </a:rPr>
              <a:t> </a:t>
            </a:r>
            <a:r>
              <a:rPr lang="pt-BR" dirty="0" err="1">
                <a:solidFill>
                  <a:srgbClr val="00E100"/>
                </a:solidFill>
                <a:latin typeface="CMTT10"/>
              </a:rPr>
              <a:t>Algorithms</a:t>
            </a:r>
            <a:endParaRPr lang="pt-BR" dirty="0">
              <a:solidFill>
                <a:srgbClr val="00E100"/>
              </a:solidFill>
              <a:latin typeface="CMTT10"/>
            </a:endParaRPr>
          </a:p>
          <a:p>
            <a:r>
              <a:rPr lang="pt-BR" dirty="0">
                <a:solidFill>
                  <a:srgbClr val="00E100"/>
                </a:solidFill>
                <a:latin typeface="CMTT10"/>
              </a:rPr>
              <a:t># a) Split-out </a:t>
            </a:r>
            <a:r>
              <a:rPr lang="pt-BR" dirty="0" err="1">
                <a:solidFill>
                  <a:srgbClr val="00E100"/>
                </a:solidFill>
                <a:latin typeface="CMTT10"/>
              </a:rPr>
              <a:t>validation</a:t>
            </a:r>
            <a:r>
              <a:rPr lang="pt-BR" dirty="0">
                <a:solidFill>
                  <a:srgbClr val="00E100"/>
                </a:solidFill>
                <a:latin typeface="CMTT10"/>
              </a:rPr>
              <a:t> </a:t>
            </a:r>
            <a:r>
              <a:rPr lang="pt-BR" dirty="0" err="1">
                <a:solidFill>
                  <a:srgbClr val="00E100"/>
                </a:solidFill>
                <a:latin typeface="CMTT10"/>
              </a:rPr>
              <a:t>dataset</a:t>
            </a:r>
            <a:endParaRPr lang="pt-BR" dirty="0">
              <a:solidFill>
                <a:srgbClr val="00E100"/>
              </a:solidFill>
              <a:latin typeface="CMTT10"/>
            </a:endParaRPr>
          </a:p>
          <a:p>
            <a:r>
              <a:rPr lang="en-US" dirty="0">
                <a:solidFill>
                  <a:srgbClr val="00E100"/>
                </a:solidFill>
                <a:latin typeface="CMTT10"/>
              </a:rPr>
              <a:t># b) Test options and evaluation metric</a:t>
            </a:r>
          </a:p>
          <a:p>
            <a:r>
              <a:rPr lang="pt-BR" dirty="0">
                <a:solidFill>
                  <a:srgbClr val="00E100"/>
                </a:solidFill>
                <a:latin typeface="CMTT10"/>
              </a:rPr>
              <a:t># c) Spot </a:t>
            </a:r>
            <a:r>
              <a:rPr lang="pt-BR" dirty="0" err="1">
                <a:solidFill>
                  <a:srgbClr val="00E100"/>
                </a:solidFill>
                <a:latin typeface="CMTT10"/>
              </a:rPr>
              <a:t>Check</a:t>
            </a:r>
            <a:r>
              <a:rPr lang="pt-BR" dirty="0">
                <a:solidFill>
                  <a:srgbClr val="00E100"/>
                </a:solidFill>
                <a:latin typeface="CMTT10"/>
              </a:rPr>
              <a:t> </a:t>
            </a:r>
            <a:r>
              <a:rPr lang="pt-BR" dirty="0" err="1">
                <a:solidFill>
                  <a:srgbClr val="00E100"/>
                </a:solidFill>
                <a:latin typeface="CMTT10"/>
              </a:rPr>
              <a:t>Algorithms</a:t>
            </a:r>
            <a:endParaRPr lang="pt-BR" dirty="0">
              <a:solidFill>
                <a:srgbClr val="00E100"/>
              </a:solidFill>
              <a:latin typeface="CMTT10"/>
            </a:endParaRPr>
          </a:p>
          <a:p>
            <a:r>
              <a:rPr lang="pt-BR" dirty="0">
                <a:solidFill>
                  <a:srgbClr val="00E100"/>
                </a:solidFill>
                <a:latin typeface="CMTT10"/>
              </a:rPr>
              <a:t># d) Compare </a:t>
            </a:r>
            <a:r>
              <a:rPr lang="pt-BR" dirty="0" err="1">
                <a:solidFill>
                  <a:srgbClr val="00E100"/>
                </a:solidFill>
                <a:latin typeface="CMTT10"/>
              </a:rPr>
              <a:t>Algorithms</a:t>
            </a:r>
            <a:endParaRPr lang="pt-BR" dirty="0">
              <a:solidFill>
                <a:srgbClr val="00E100"/>
              </a:solidFill>
              <a:latin typeface="CMTT10"/>
            </a:endParaRPr>
          </a:p>
          <a:p>
            <a:r>
              <a:rPr lang="pt-BR" dirty="0">
                <a:solidFill>
                  <a:srgbClr val="00E100"/>
                </a:solidFill>
                <a:latin typeface="CMTT10"/>
              </a:rPr>
              <a:t># 5. Improve </a:t>
            </a:r>
            <a:r>
              <a:rPr lang="pt-BR" dirty="0" err="1">
                <a:solidFill>
                  <a:srgbClr val="00E100"/>
                </a:solidFill>
                <a:latin typeface="CMTT10"/>
              </a:rPr>
              <a:t>Accuracy</a:t>
            </a:r>
            <a:endParaRPr lang="pt-BR" dirty="0">
              <a:solidFill>
                <a:srgbClr val="00E100"/>
              </a:solidFill>
              <a:latin typeface="CMTT10"/>
            </a:endParaRPr>
          </a:p>
          <a:p>
            <a:r>
              <a:rPr lang="pt-BR" dirty="0">
                <a:solidFill>
                  <a:srgbClr val="00E100"/>
                </a:solidFill>
                <a:latin typeface="CMTT10"/>
              </a:rPr>
              <a:t># a) </a:t>
            </a:r>
            <a:r>
              <a:rPr lang="pt-BR" dirty="0" err="1">
                <a:solidFill>
                  <a:srgbClr val="00E100"/>
                </a:solidFill>
                <a:latin typeface="CMTT10"/>
              </a:rPr>
              <a:t>Algorithm</a:t>
            </a:r>
            <a:r>
              <a:rPr lang="pt-BR" dirty="0">
                <a:solidFill>
                  <a:srgbClr val="00E100"/>
                </a:solidFill>
                <a:latin typeface="CMTT10"/>
              </a:rPr>
              <a:t> </a:t>
            </a:r>
            <a:r>
              <a:rPr lang="pt-BR" dirty="0" err="1">
                <a:solidFill>
                  <a:srgbClr val="00E100"/>
                </a:solidFill>
                <a:latin typeface="CMTT10"/>
              </a:rPr>
              <a:t>Tuning</a:t>
            </a:r>
            <a:endParaRPr lang="pt-BR" dirty="0">
              <a:solidFill>
                <a:srgbClr val="00E100"/>
              </a:solidFill>
              <a:latin typeface="CMTT10"/>
            </a:endParaRPr>
          </a:p>
          <a:p>
            <a:r>
              <a:rPr lang="pt-BR" dirty="0">
                <a:solidFill>
                  <a:srgbClr val="00E100"/>
                </a:solidFill>
                <a:latin typeface="CMTT10"/>
              </a:rPr>
              <a:t># b) Ensembles</a:t>
            </a:r>
          </a:p>
          <a:p>
            <a:r>
              <a:rPr lang="pt-BR" dirty="0">
                <a:solidFill>
                  <a:srgbClr val="00E100"/>
                </a:solidFill>
                <a:latin typeface="CMTT10"/>
              </a:rPr>
              <a:t># 6. Finalize </a:t>
            </a:r>
            <a:r>
              <a:rPr lang="pt-BR" dirty="0" err="1">
                <a:solidFill>
                  <a:srgbClr val="00E100"/>
                </a:solidFill>
                <a:latin typeface="CMTT10"/>
              </a:rPr>
              <a:t>Model</a:t>
            </a:r>
            <a:endParaRPr lang="pt-BR" dirty="0">
              <a:solidFill>
                <a:srgbClr val="00E100"/>
              </a:solidFill>
              <a:latin typeface="CMTT10"/>
            </a:endParaRPr>
          </a:p>
          <a:p>
            <a:r>
              <a:rPr lang="pt-BR" dirty="0">
                <a:solidFill>
                  <a:srgbClr val="00E100"/>
                </a:solidFill>
                <a:latin typeface="CMTT10"/>
              </a:rPr>
              <a:t># a) </a:t>
            </a:r>
            <a:r>
              <a:rPr lang="pt-BR" dirty="0" err="1">
                <a:solidFill>
                  <a:srgbClr val="00E100"/>
                </a:solidFill>
                <a:latin typeface="CMTT10"/>
              </a:rPr>
              <a:t>Predictions</a:t>
            </a:r>
            <a:r>
              <a:rPr lang="pt-BR" dirty="0">
                <a:solidFill>
                  <a:srgbClr val="00E100"/>
                </a:solidFill>
                <a:latin typeface="CMTT10"/>
              </a:rPr>
              <a:t> </a:t>
            </a:r>
            <a:r>
              <a:rPr lang="pt-BR" dirty="0" err="1">
                <a:solidFill>
                  <a:srgbClr val="00E100"/>
                </a:solidFill>
                <a:latin typeface="CMTT10"/>
              </a:rPr>
              <a:t>on</a:t>
            </a:r>
            <a:r>
              <a:rPr lang="pt-BR" dirty="0">
                <a:solidFill>
                  <a:srgbClr val="00E100"/>
                </a:solidFill>
                <a:latin typeface="CMTT10"/>
              </a:rPr>
              <a:t> </a:t>
            </a:r>
            <a:r>
              <a:rPr lang="pt-BR" dirty="0" err="1">
                <a:solidFill>
                  <a:srgbClr val="00E100"/>
                </a:solidFill>
                <a:latin typeface="CMTT10"/>
              </a:rPr>
              <a:t>validation</a:t>
            </a:r>
            <a:r>
              <a:rPr lang="pt-BR" dirty="0">
                <a:solidFill>
                  <a:srgbClr val="00E100"/>
                </a:solidFill>
                <a:latin typeface="CMTT10"/>
              </a:rPr>
              <a:t> </a:t>
            </a:r>
            <a:r>
              <a:rPr lang="pt-BR" dirty="0" err="1">
                <a:solidFill>
                  <a:srgbClr val="00E100"/>
                </a:solidFill>
                <a:latin typeface="CMTT10"/>
              </a:rPr>
              <a:t>dataset</a:t>
            </a:r>
            <a:endParaRPr lang="pt-BR" dirty="0">
              <a:solidFill>
                <a:srgbClr val="00E100"/>
              </a:solidFill>
              <a:latin typeface="CMTT10"/>
            </a:endParaRPr>
          </a:p>
          <a:p>
            <a:r>
              <a:rPr lang="en-US" dirty="0">
                <a:solidFill>
                  <a:srgbClr val="00E100"/>
                </a:solidFill>
                <a:latin typeface="CMTT10"/>
              </a:rPr>
              <a:t># b) Create standalone model on entire training dataset</a:t>
            </a:r>
          </a:p>
          <a:p>
            <a:r>
              <a:rPr lang="en-US">
                <a:solidFill>
                  <a:srgbClr val="00E100"/>
                </a:solidFill>
                <a:latin typeface="CMTT10"/>
              </a:rPr>
              <a:t># c) Save model for later use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75977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CMTT10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Robson Cruz</dc:creator>
  <cp:lastModifiedBy>Robson Cruz</cp:lastModifiedBy>
  <cp:revision>2</cp:revision>
  <dcterms:created xsi:type="dcterms:W3CDTF">2020-06-02T02:03:38Z</dcterms:created>
  <dcterms:modified xsi:type="dcterms:W3CDTF">2020-06-02T02:15:14Z</dcterms:modified>
</cp:coreProperties>
</file>