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e8a82c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e8a82c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e8a82c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e8a82c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e35b2de7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e35b2de7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e35b2de7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e35b2de7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e35b2de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e35b2de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e35b2de7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e35b2de7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e35b2de7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e35b2de7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e35b2de7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e35b2de7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e8a82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e8a82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e8a82c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e8a82c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e8a82c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e8a82c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e8a82c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e8a82c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96275"/>
            <a:ext cx="5361300" cy="9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Avaliador IFCiência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79347"/>
            <a:ext cx="5361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Robson Henrique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 Agostini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28600"/>
            <a:ext cx="55245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651" y="508301"/>
            <a:ext cx="6248700" cy="41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4 - 19/11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esse Sprint foi: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o documento “Manual técnico”;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o documento “Manual do usuário”;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o documento “Guia de implementação”;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o documento “Guia de implantação”;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feita a tentativa de analisar o JSON que é recebido do WebService;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feita a tentativa de deixar o usuário inserir a senha ao invés do modo “hardcoded” que está atualmente no código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5 - 03/12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esse Sprint foi: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organizado os documentos;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organizado o código;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dada continuidade em alterar os problemas encontrados no Sprint passado.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519225"/>
            <a:ext cx="75057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984884">
            <a:off x="6580090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-984884">
            <a:off x="5557569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 rot="984884">
            <a:off x="4522797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984884">
            <a:off x="3500275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flipH="1" rot="984884">
            <a:off x="2469620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4"/>
          <p:cNvGrpSpPr/>
          <p:nvPr/>
        </p:nvGrpSpPr>
        <p:grpSpPr>
          <a:xfrm>
            <a:off x="2694353" y="2617313"/>
            <a:ext cx="1712700" cy="1230715"/>
            <a:chOff x="2683803" y="2543425"/>
            <a:chExt cx="1712700" cy="1230715"/>
          </a:xfrm>
        </p:grpSpPr>
        <p:sp>
          <p:nvSpPr>
            <p:cNvPr id="141" name="Google Shape;141;p14"/>
            <p:cNvSpPr txBox="1"/>
            <p:nvPr/>
          </p:nvSpPr>
          <p:spPr>
            <a:xfrm>
              <a:off x="3191705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10/09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 rot="-1789476">
              <a:off x="3457142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6838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27280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Modelagem e implementação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4951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4"/>
          <p:cNvGrpSpPr/>
          <p:nvPr/>
        </p:nvGrpSpPr>
        <p:grpSpPr>
          <a:xfrm>
            <a:off x="4744753" y="2617313"/>
            <a:ext cx="1712700" cy="1230715"/>
            <a:chOff x="4734203" y="2543425"/>
            <a:chExt cx="1712700" cy="1230715"/>
          </a:xfrm>
        </p:grpSpPr>
        <p:sp>
          <p:nvSpPr>
            <p:cNvPr id="147" name="Google Shape;147;p14"/>
            <p:cNvSpPr/>
            <p:nvPr/>
          </p:nvSpPr>
          <p:spPr>
            <a:xfrm rot="-1789476">
              <a:off x="5510320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5234191" y="2737212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19/11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734203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4778453" y="310784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Elaboração de plano de testes e finalização da documentação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545553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4"/>
          <p:cNvSpPr/>
          <p:nvPr/>
        </p:nvSpPr>
        <p:spPr>
          <a:xfrm rot="-984884">
            <a:off x="1447098" y="2556505"/>
            <a:ext cx="1116820" cy="57901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4"/>
          <p:cNvGrpSpPr/>
          <p:nvPr/>
        </p:nvGrpSpPr>
        <p:grpSpPr>
          <a:xfrm>
            <a:off x="1652403" y="1295457"/>
            <a:ext cx="1712700" cy="1246754"/>
            <a:chOff x="1641853" y="1221570"/>
            <a:chExt cx="1712700" cy="1246754"/>
          </a:xfrm>
        </p:grpSpPr>
        <p:sp>
          <p:nvSpPr>
            <p:cNvPr id="154" name="Google Shape;154;p14"/>
            <p:cNvSpPr/>
            <p:nvPr/>
          </p:nvSpPr>
          <p:spPr>
            <a:xfrm>
              <a:off x="164185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2148922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27/08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rot="10800000">
              <a:off x="245317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168610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Proposição de solução tecnológica e definição de cronograma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 rot="-1789476">
              <a:off x="2415143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5759760" y="1295457"/>
            <a:ext cx="1712700" cy="1246754"/>
            <a:chOff x="5770307" y="1221570"/>
            <a:chExt cx="1712700" cy="1246754"/>
          </a:xfrm>
        </p:grpSpPr>
        <p:sp>
          <p:nvSpPr>
            <p:cNvPr id="160" name="Google Shape;160;p14"/>
            <p:cNvSpPr/>
            <p:nvPr/>
          </p:nvSpPr>
          <p:spPr>
            <a:xfrm rot="-1789476">
              <a:off x="6546711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6290844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03/12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770307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rot="10800000">
              <a:off x="6581632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5814557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Apresentação final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3702753" y="1295457"/>
            <a:ext cx="1712700" cy="1246754"/>
            <a:chOff x="3692203" y="1221570"/>
            <a:chExt cx="1712700" cy="1246754"/>
          </a:xfrm>
        </p:grpSpPr>
        <p:sp>
          <p:nvSpPr>
            <p:cNvPr id="166" name="Google Shape;166;p14"/>
            <p:cNvSpPr/>
            <p:nvPr/>
          </p:nvSpPr>
          <p:spPr>
            <a:xfrm rot="-1789476">
              <a:off x="4468320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4204633" y="198692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22/10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692203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 rot="10800000">
              <a:off x="4503528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3736453" y="1258770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pt-BR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Implementação</a:t>
              </a:r>
              <a:endParaRPr sz="800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1 - 27/08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esse Sprint foi: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criado o repositório no GIT;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feita a primeira tentativa de rodar o código já pronto;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feito o primeiro contato com o Cauê.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819150" y="868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2 - 10/09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esse Sprint foi: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Descoberta a forma como se testava a aplicação;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Resolvido alguns problemas de versão do Node;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Iniciada a modelagem;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Gregory sai, Vinícius e Guilherme entram no grupo;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3 - 17/09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esse Sprint: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Mudança no WebService;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Primeiro acesso ao banco de dados do sistema;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Término dos diagramas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Guilherme sai do grupo.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10707" r="10676" t="0"/>
          <a:stretch/>
        </p:blipFill>
        <p:spPr>
          <a:xfrm>
            <a:off x="1250413" y="196250"/>
            <a:ext cx="6643176" cy="47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5" y="490050"/>
            <a:ext cx="7453651" cy="41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13" y="1013725"/>
            <a:ext cx="5166775" cy="31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64" y="398213"/>
            <a:ext cx="6337675" cy="43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