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5" r:id="rId6"/>
    <p:sldId id="266" r:id="rId7"/>
    <p:sldId id="276" r:id="rId8"/>
    <p:sldId id="269" r:id="rId9"/>
    <p:sldId id="277" r:id="rId10"/>
    <p:sldId id="275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4FBF263-DEC6-4A9D-8C97-B85A8CB8C50E}" type="datetime1">
              <a:rPr lang="pt-BR" smtClean="0"/>
              <a:pPr algn="r" rtl="0"/>
              <a:t>01/07/2023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C123CB6-8505-484D-AD49-CCA5FF708E8E}" type="datetime1">
              <a:rPr lang="pt-BR" noProof="0" smtClean="0"/>
              <a:pPr/>
              <a:t>01/07/2023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2DDEFA-DB5B-4288-BFD4-28EED68507B6}" type="datetime1">
              <a:rPr lang="pt-BR" noProof="0" smtClean="0"/>
              <a:pPr/>
              <a:t>01/07/2023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FE731-CCCB-4F3F-8490-9D481963C25C}" type="datetime1">
              <a:rPr lang="pt-BR" noProof="0" smtClean="0"/>
              <a:pPr/>
              <a:t>01/07/2023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09B53E-5F46-420C-9FC5-DAEB88ACCC36}" type="datetime1">
              <a:rPr lang="pt-BR" noProof="0" smtClean="0"/>
              <a:pPr/>
              <a:t>01/07/2023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E64EAC-5602-4386-82F0-40AD884218D6}" type="datetime1">
              <a:rPr lang="pt-BR" noProof="0" smtClean="0"/>
              <a:pPr/>
              <a:t>01/07/2023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9F0ECE-4690-40DC-8016-3D7B9FECC6A6}" type="datetime1">
              <a:rPr lang="pt-BR" noProof="0" smtClean="0"/>
              <a:pPr/>
              <a:t>01/07/2023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2E0B61-5964-4D91-A168-D7CB792A2B2D}" type="datetime1">
              <a:rPr lang="pt-BR" noProof="0" smtClean="0"/>
              <a:pPr/>
              <a:t>01/07/2023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555902-7965-4B4C-B9FC-820C063D4756}" type="datetime1">
              <a:rPr lang="pt-BR" noProof="0" smtClean="0"/>
              <a:pPr/>
              <a:t>01/07/2023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7EB872-3A44-4095-8573-160D8312FA73}" type="datetime1">
              <a:rPr lang="pt-BR" noProof="0" smtClean="0"/>
              <a:pPr/>
              <a:t>01/07/2023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0E4E7D-D0A9-4DEE-9266-00B85AF59F3B}" type="datetime1">
              <a:rPr lang="pt-BR" noProof="0" smtClean="0"/>
              <a:pPr/>
              <a:t>01/07/2023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436AF61-35ED-497B-AFBC-44E1662D60CA}" type="datetime1">
              <a:rPr lang="pt-BR" noProof="0" smtClean="0"/>
              <a:pPr/>
              <a:t>01/07/2023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tinkercad.com/things/kHuxZUPfEiR-epic-bigery-blorr/editel?tenant=circuits" TargetMode="External"/><Relationship Id="rId5" Type="http://schemas.openxmlformats.org/officeDocument/2006/relationships/hyperlink" Target="https://mercadolivre.com.br/" TargetMode="External"/><Relationship Id="rId4" Type="http://schemas.openxmlformats.org/officeDocument/2006/relationships/hyperlink" Target="https://eletronicamaker.com/alarme-com-sonorizador-piez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Sonorizador Piezo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Grupo:</a:t>
            </a:r>
          </a:p>
          <a:p>
            <a:pPr rtl="0"/>
            <a:r>
              <a:rPr lang="pt-BR" dirty="0"/>
              <a:t>Robson, Cristiano e Lucas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Conteúdo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Apresentar o Hardware</a:t>
            </a:r>
          </a:p>
          <a:p>
            <a:pPr rtl="0"/>
            <a:r>
              <a:rPr lang="pt-BR" dirty="0"/>
              <a:t>Funcionalidade</a:t>
            </a:r>
          </a:p>
          <a:p>
            <a:pPr rtl="0"/>
            <a:r>
              <a:rPr lang="pt-BR" dirty="0"/>
              <a:t>Exemplo de aplicação simples </a:t>
            </a:r>
            <a:r>
              <a:rPr lang="pt-BR" dirty="0" err="1"/>
              <a:t>Tinkercad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t-BR" dirty="0"/>
              <a:t>Apresentar o Hardware</a:t>
            </a:r>
          </a:p>
        </p:txBody>
      </p:sp>
      <p:pic>
        <p:nvPicPr>
          <p:cNvPr id="6" name="Espaço Reservado para Conteúdo 5" descr="Desenho preto e branco&#10;&#10;Descrição gerada automaticamente com confiança baixa">
            <a:extLst>
              <a:ext uri="{FF2B5EF4-FFF2-40B4-BE49-F238E27FC236}">
                <a16:creationId xmlns:a16="http://schemas.microsoft.com/office/drawing/2014/main" id="{9ECA65E5-CFEB-7242-A71B-E89B746DD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13862"/>
            <a:ext cx="3172268" cy="2267266"/>
          </a:xfrm>
        </p:spPr>
      </p:pic>
      <p:pic>
        <p:nvPicPr>
          <p:cNvPr id="8" name="Imagem 7" descr="Em preto e branco">
            <a:extLst>
              <a:ext uri="{FF2B5EF4-FFF2-40B4-BE49-F238E27FC236}">
                <a16:creationId xmlns:a16="http://schemas.microsoft.com/office/drawing/2014/main" id="{EEE8EECA-05CD-E991-F370-9C44C6E6F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6592">
            <a:off x="6442273" y="1121426"/>
            <a:ext cx="4039164" cy="403916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93AAF0E-7317-E1E5-E02D-304C73CF40DE}"/>
              </a:ext>
            </a:extLst>
          </p:cNvPr>
          <p:cNvSpPr txBox="1"/>
          <p:nvPr/>
        </p:nvSpPr>
        <p:spPr>
          <a:xfrm>
            <a:off x="1524000" y="4581128"/>
            <a:ext cx="31722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Disco Piezo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4DC540F-A0D0-0DD4-B759-1942C42AF4B5}"/>
              </a:ext>
            </a:extLst>
          </p:cNvPr>
          <p:cNvSpPr txBox="1"/>
          <p:nvPr/>
        </p:nvSpPr>
        <p:spPr>
          <a:xfrm>
            <a:off x="6564312" y="4581128"/>
            <a:ext cx="37444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Sonorizadores Piezo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10747" y="-119122"/>
            <a:ext cx="9144000" cy="1143000"/>
          </a:xfrm>
        </p:spPr>
        <p:txBody>
          <a:bodyPr rtlCol="0"/>
          <a:lstStyle/>
          <a:p>
            <a:pPr algn="ctr" rtl="0"/>
            <a:r>
              <a:rPr lang="pt-BR" dirty="0"/>
              <a:t>Apresentar o Hardware</a:t>
            </a:r>
          </a:p>
        </p:txBody>
      </p:sp>
      <p:pic>
        <p:nvPicPr>
          <p:cNvPr id="6" name="Espaço Reservado para Conteúdo 5" descr="Desenho preto e branco&#10;&#10;Descrição gerada automaticamente com confiança baixa">
            <a:extLst>
              <a:ext uri="{FF2B5EF4-FFF2-40B4-BE49-F238E27FC236}">
                <a16:creationId xmlns:a16="http://schemas.microsoft.com/office/drawing/2014/main" id="{9ECA65E5-CFEB-7242-A71B-E89B746DD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7702">
            <a:off x="33265" y="3962024"/>
            <a:ext cx="3172268" cy="2267266"/>
          </a:xfrm>
        </p:spPr>
      </p:pic>
      <p:pic>
        <p:nvPicPr>
          <p:cNvPr id="8" name="Imagem 7" descr="Em preto e branco">
            <a:extLst>
              <a:ext uri="{FF2B5EF4-FFF2-40B4-BE49-F238E27FC236}">
                <a16:creationId xmlns:a16="http://schemas.microsoft.com/office/drawing/2014/main" id="{EEE8EECA-05CD-E991-F370-9C44C6E6FCD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23535">
            <a:off x="9917401" y="1800494"/>
            <a:ext cx="3609173" cy="360917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93AAF0E-7317-E1E5-E02D-304C73CF40DE}"/>
              </a:ext>
            </a:extLst>
          </p:cNvPr>
          <p:cNvSpPr txBox="1"/>
          <p:nvPr/>
        </p:nvSpPr>
        <p:spPr>
          <a:xfrm>
            <a:off x="33265" y="6084773"/>
            <a:ext cx="31722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Disco Piezo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4DC540F-A0D0-0DD4-B759-1942C42AF4B5}"/>
              </a:ext>
            </a:extLst>
          </p:cNvPr>
          <p:cNvSpPr txBox="1"/>
          <p:nvPr/>
        </p:nvSpPr>
        <p:spPr>
          <a:xfrm>
            <a:off x="8615264" y="5411450"/>
            <a:ext cx="37444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Sonorizadores Piezo</a:t>
            </a:r>
          </a:p>
        </p:txBody>
      </p:sp>
      <p:sp>
        <p:nvSpPr>
          <p:cNvPr id="3" name="Espaço Reservado para Conteúdo 13">
            <a:extLst>
              <a:ext uri="{FF2B5EF4-FFF2-40B4-BE49-F238E27FC236}">
                <a16:creationId xmlns:a16="http://schemas.microsoft.com/office/drawing/2014/main" id="{EB94E0FA-CB63-DD07-62A0-C5E00B65C4E9}"/>
              </a:ext>
            </a:extLst>
          </p:cNvPr>
          <p:cNvSpPr txBox="1">
            <a:spLocks/>
          </p:cNvSpPr>
          <p:nvPr/>
        </p:nvSpPr>
        <p:spPr>
          <a:xfrm>
            <a:off x="1524000" y="1084064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b="0" i="0" dirty="0">
                <a:solidFill>
                  <a:schemeClr val="tx1"/>
                </a:solidFill>
                <a:effectLst/>
                <a:latin typeface="-apple-system"/>
              </a:rPr>
              <a:t>O sonorizador, ou disco piezo, é um dispositivo simples feito de uma fina camada de cerâmica, ligada a um disco metálico.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chemeClr val="tx1"/>
                </a:solidFill>
                <a:latin typeface="-apple-system"/>
              </a:rPr>
              <a:t>Materiais piezoelétricos, feitos de cristais e cerâmica, têm a capacidade de produzir eletricidade quando uma pressão mecânica é aplicada a eles. Tal efeito tem muitas aplicações úteis, como a produção e detecção de som, a geração de altas voltagens, a geração de frequência eletrônica, o uso em </a:t>
            </a:r>
            <a:r>
              <a:rPr lang="pt-BR" sz="2800" dirty="0" err="1">
                <a:solidFill>
                  <a:schemeClr val="tx1"/>
                </a:solidFill>
                <a:latin typeface="-apple-system"/>
              </a:rPr>
              <a:t>microbalanças</a:t>
            </a:r>
            <a:r>
              <a:rPr lang="pt-BR" sz="2800" dirty="0">
                <a:solidFill>
                  <a:schemeClr val="tx1"/>
                </a:solidFill>
                <a:latin typeface="-apple-system"/>
              </a:rPr>
              <a:t> e o ajuste ultrafino na precisão de conjuntos ópticos</a:t>
            </a:r>
            <a:r>
              <a:rPr lang="pt-BR" sz="2400" b="0" i="0" dirty="0">
                <a:solidFill>
                  <a:srgbClr val="4B4F58"/>
                </a:solidFill>
                <a:effectLst/>
                <a:latin typeface="-apple-system"/>
              </a:rPr>
              <a:t>.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220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Sua funcionalidade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1616EB-5379-E9A3-6D7D-E73E848A1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dirty="0"/>
              <a:t>O sonorizador piezo é um dispositivo que possui a funcionalidade de transformar energia elétrica em energia sonora usando o efeito piezoelétrico. Esse efeito ocorre quando certos materiais com propriedades especificas são submetidos a uma pressão mecânica.</a:t>
            </a:r>
          </a:p>
          <a:p>
            <a:pPr marL="0" indent="0">
              <a:buNone/>
            </a:pPr>
            <a:r>
              <a:rPr lang="pt-BR" sz="2400" dirty="0"/>
              <a:t>Seu elemento piezoelétrico, na maioria da vezes ele é feito de cristais de quartzo ou materiais de cerâmica, que é colocado sobre a tensão elétrica.</a:t>
            </a:r>
          </a:p>
          <a:p>
            <a:pPr marL="0" indent="0">
              <a:buNone/>
            </a:pPr>
            <a:r>
              <a:rPr lang="pt-BR" sz="2400" dirty="0"/>
              <a:t>São utilizados em alarmes, campainhas, telefones, relógios, sensores de movimentos, entre outros dispositivos que requerem geração de sons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Em preto e branco">
            <a:extLst>
              <a:ext uri="{FF2B5EF4-FFF2-40B4-BE49-F238E27FC236}">
                <a16:creationId xmlns:a16="http://schemas.microsoft.com/office/drawing/2014/main" id="{8707C231-B9C6-7FA3-CDB9-4F3AC77C158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69010">
            <a:off x="6721085" y="-1245319"/>
            <a:ext cx="3609173" cy="3609173"/>
          </a:xfrm>
          <a:prstGeom prst="rect">
            <a:avLst/>
          </a:prstGeom>
        </p:spPr>
      </p:pic>
      <p:pic>
        <p:nvPicPr>
          <p:cNvPr id="6" name="Espaço Reservado para Conteúdo 5" descr="Desenho preto e branco&#10;&#10;Descrição gerada automaticamente com confiança baixa">
            <a:extLst>
              <a:ext uri="{FF2B5EF4-FFF2-40B4-BE49-F238E27FC236}">
                <a16:creationId xmlns:a16="http://schemas.microsoft.com/office/drawing/2014/main" id="{94393DF8-F004-D138-6CEC-6264B80A090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7702">
            <a:off x="8823485" y="4777790"/>
            <a:ext cx="3172268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127448" y="109736"/>
            <a:ext cx="9144000" cy="1143000"/>
          </a:xfrm>
        </p:spPr>
        <p:txBody>
          <a:bodyPr rtlCol="0"/>
          <a:lstStyle/>
          <a:p>
            <a:pPr rtl="0"/>
            <a:r>
              <a:rPr lang="pt-BR" dirty="0"/>
              <a:t>Exemplo de aplicação simples </a:t>
            </a:r>
            <a:r>
              <a:rPr lang="pt-BR" dirty="0" err="1"/>
              <a:t>Tinkercad</a:t>
            </a:r>
            <a:endParaRPr lang="pt-BR" dirty="0"/>
          </a:p>
        </p:txBody>
      </p:sp>
      <p:pic>
        <p:nvPicPr>
          <p:cNvPr id="3" name="Imagem 2" descr="Tela de computador com texto preto sobre fundo branco">
            <a:extLst>
              <a:ext uri="{FF2B5EF4-FFF2-40B4-BE49-F238E27FC236}">
                <a16:creationId xmlns:a16="http://schemas.microsoft.com/office/drawing/2014/main" id="{9E4593F7-744F-9F79-3F9F-0BCB3FED80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4" r="20470"/>
          <a:stretch/>
        </p:blipFill>
        <p:spPr>
          <a:xfrm>
            <a:off x="5447928" y="1464190"/>
            <a:ext cx="6624736" cy="471257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5D9E945-47C9-F578-7165-36BF9E05D046}"/>
              </a:ext>
            </a:extLst>
          </p:cNvPr>
          <p:cNvSpPr txBox="1"/>
          <p:nvPr/>
        </p:nvSpPr>
        <p:spPr>
          <a:xfrm>
            <a:off x="119336" y="1556792"/>
            <a:ext cx="51125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//Alarme com sonorizador piezo</a:t>
            </a:r>
          </a:p>
          <a:p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sinal;</a:t>
            </a:r>
          </a:p>
          <a:p>
            <a:r>
              <a:rPr lang="pt-BR" dirty="0" err="1"/>
              <a:t>int</a:t>
            </a:r>
            <a:r>
              <a:rPr lang="pt-BR" dirty="0"/>
              <a:t> tom;</a:t>
            </a:r>
          </a:p>
          <a:p>
            <a:r>
              <a:rPr lang="pt-BR" dirty="0" err="1"/>
              <a:t>void</a:t>
            </a:r>
            <a:r>
              <a:rPr lang="pt-BR" dirty="0"/>
              <a:t> setup() {</a:t>
            </a:r>
          </a:p>
          <a:p>
            <a:r>
              <a:rPr lang="pt-BR" dirty="0"/>
              <a:t>  </a:t>
            </a:r>
            <a:r>
              <a:rPr lang="pt-BR" dirty="0" err="1"/>
              <a:t>pinMode</a:t>
            </a:r>
            <a:r>
              <a:rPr lang="pt-BR" dirty="0"/>
              <a:t>(8, OUTPUT);</a:t>
            </a:r>
          </a:p>
          <a:p>
            <a:r>
              <a:rPr lang="pt-BR" dirty="0"/>
              <a:t>}</a:t>
            </a:r>
          </a:p>
          <a:p>
            <a:r>
              <a:rPr lang="pt-BR" dirty="0" err="1"/>
              <a:t>void</a:t>
            </a:r>
            <a:r>
              <a:rPr lang="pt-BR" dirty="0"/>
              <a:t> loop() {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x = 0; x &lt; 180; x++) {</a:t>
            </a:r>
          </a:p>
          <a:p>
            <a:r>
              <a:rPr lang="pt-BR" dirty="0"/>
              <a:t>    // converte graus para radianos, e depois obtém o valor do seno</a:t>
            </a:r>
          </a:p>
          <a:p>
            <a:r>
              <a:rPr lang="pt-BR" dirty="0"/>
              <a:t>    sinal = (</a:t>
            </a:r>
            <a:r>
              <a:rPr lang="pt-BR" dirty="0" err="1"/>
              <a:t>sin</a:t>
            </a:r>
            <a:r>
              <a:rPr lang="pt-BR" dirty="0"/>
              <a:t>(x * (3.1416 / 180)));</a:t>
            </a:r>
          </a:p>
          <a:p>
            <a:r>
              <a:rPr lang="pt-BR" dirty="0"/>
              <a:t>    // gera uma frequência a partir do valor do seno</a:t>
            </a:r>
          </a:p>
          <a:p>
            <a:r>
              <a:rPr lang="pt-BR" dirty="0"/>
              <a:t>    tom = 2000 + (</a:t>
            </a:r>
            <a:r>
              <a:rPr lang="pt-BR" dirty="0" err="1"/>
              <a:t>int</a:t>
            </a:r>
            <a:r>
              <a:rPr lang="pt-BR" dirty="0"/>
              <a:t>(sinal * 1000));</a:t>
            </a:r>
          </a:p>
          <a:p>
            <a:r>
              <a:rPr lang="pt-BR" dirty="0"/>
              <a:t>    </a:t>
            </a:r>
            <a:r>
              <a:rPr lang="pt-BR" dirty="0" err="1"/>
              <a:t>tone</a:t>
            </a:r>
            <a:r>
              <a:rPr lang="pt-BR" dirty="0"/>
              <a:t>(8, tom);</a:t>
            </a:r>
          </a:p>
          <a:p>
            <a:r>
              <a:rPr lang="pt-BR" dirty="0"/>
              <a:t>    delay(2);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6352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7408" y="764704"/>
            <a:ext cx="6408712" cy="792088"/>
          </a:xfrm>
        </p:spPr>
        <p:txBody>
          <a:bodyPr rtlCol="0"/>
          <a:lstStyle/>
          <a:p>
            <a:pPr rtl="0"/>
            <a:r>
              <a:rPr lang="pt-BR" dirty="0"/>
              <a:t>Fontes</a:t>
            </a:r>
          </a:p>
        </p:txBody>
      </p:sp>
      <p:pic>
        <p:nvPicPr>
          <p:cNvPr id="6" name="Espaço Reservado para Conteúdo 5" descr="Desenho preto e branco&#10;&#10;Descrição gerada automaticamente com confiança baixa">
            <a:extLst>
              <a:ext uri="{FF2B5EF4-FFF2-40B4-BE49-F238E27FC236}">
                <a16:creationId xmlns:a16="http://schemas.microsoft.com/office/drawing/2014/main" id="{C72EAF13-1211-5BF3-208F-38043F9A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637" y="-142528"/>
            <a:ext cx="3172268" cy="226726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4735E76-1D64-0807-BC39-E7FC5230D6B9}"/>
              </a:ext>
            </a:extLst>
          </p:cNvPr>
          <p:cNvSpPr txBox="1"/>
          <p:nvPr/>
        </p:nvSpPr>
        <p:spPr>
          <a:xfrm>
            <a:off x="8271087" y="2104754"/>
            <a:ext cx="31722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Disco Piezo</a:t>
            </a:r>
          </a:p>
        </p:txBody>
      </p:sp>
      <p:pic>
        <p:nvPicPr>
          <p:cNvPr id="8" name="Imagem 7" descr="Em preto e branco">
            <a:extLst>
              <a:ext uri="{FF2B5EF4-FFF2-40B4-BE49-F238E27FC236}">
                <a16:creationId xmlns:a16="http://schemas.microsoft.com/office/drawing/2014/main" id="{0864F07C-D4D1-ACEB-A975-2A39DAC7C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6592">
            <a:off x="7568245" y="1752772"/>
            <a:ext cx="4039164" cy="403916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9D2F949-4B2F-9C3B-30B1-FB54680A816D}"/>
              </a:ext>
            </a:extLst>
          </p:cNvPr>
          <p:cNvSpPr txBox="1"/>
          <p:nvPr/>
        </p:nvSpPr>
        <p:spPr>
          <a:xfrm>
            <a:off x="7698939" y="5419969"/>
            <a:ext cx="37444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Sonorizadores Piezo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665DD9C-1116-FFE8-3472-B788CF20EA70}"/>
              </a:ext>
            </a:extLst>
          </p:cNvPr>
          <p:cNvSpPr txBox="1"/>
          <p:nvPr/>
        </p:nvSpPr>
        <p:spPr>
          <a:xfrm>
            <a:off x="767408" y="1844824"/>
            <a:ext cx="62031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hlinkClick r:id="rId4"/>
              </a:rPr>
              <a:t>https://eletronicamaker.com/alarme-com-sonorizador-piezo/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hlinkClick r:id="rId5"/>
              </a:rPr>
              <a:t>https://mercadolivre.com.br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hlinkClick r:id="rId6"/>
              </a:rPr>
              <a:t>https://www.tinkercad.com/things/kHuxZUPfEiR-epic-bigery-blorr/editel?tenant=circuits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ador Técnico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6_TF02901026" id="{9F968763-F91C-42C9-AE49-6BD67CA2E1C8}" vid="{02176A96-6553-412C-8E8F-22987C19B997}"/>
    </a:ext>
  </a:extLst>
</a:theme>
</file>

<file path=ppt/theme/theme2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empresarial com design tecnológico de placa de circuito (widescreen)</Template>
  <TotalTime>0</TotalTime>
  <Words>363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Candara</vt:lpstr>
      <vt:lpstr>Consolas</vt:lpstr>
      <vt:lpstr>Computador Técnico 16x9</vt:lpstr>
      <vt:lpstr>Sonorizador Piezo</vt:lpstr>
      <vt:lpstr>Conteúdo</vt:lpstr>
      <vt:lpstr>Apresentar o Hardware</vt:lpstr>
      <vt:lpstr>Apresentar o Hardware</vt:lpstr>
      <vt:lpstr>Sua funcionalidade</vt:lpstr>
      <vt:lpstr>Exemplo de aplicação simples Tinkercad</vt:lpstr>
      <vt:lpstr>Fontes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Sonorizador Piezo</dc:title>
  <dc:creator>Robson Galvão</dc:creator>
  <cp:lastModifiedBy>Robson Galvão</cp:lastModifiedBy>
  <cp:revision>1</cp:revision>
  <dcterms:created xsi:type="dcterms:W3CDTF">2023-07-01T19:02:50Z</dcterms:created>
  <dcterms:modified xsi:type="dcterms:W3CDTF">2023-07-01T20:15:26Z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defa4170-0d19-0005-0004-bc88714345d2_Enabled">
    <vt:lpwstr>true</vt:lpwstr>
  </property>
  <property fmtid="{D5CDD505-2E9C-101B-9397-08002B2CF9AE}" pid="9" name="MSIP_Label_defa4170-0d19-0005-0004-bc88714345d2_SetDate">
    <vt:lpwstr>2023-07-01T20:15:26Z</vt:lpwstr>
  </property>
  <property fmtid="{D5CDD505-2E9C-101B-9397-08002B2CF9AE}" pid="10" name="MSIP_Label_defa4170-0d19-0005-0004-bc88714345d2_Method">
    <vt:lpwstr>Standard</vt:lpwstr>
  </property>
  <property fmtid="{D5CDD505-2E9C-101B-9397-08002B2CF9AE}" pid="11" name="MSIP_Label_defa4170-0d19-0005-0004-bc88714345d2_Name">
    <vt:lpwstr>defa4170-0d19-0005-0004-bc88714345d2</vt:lpwstr>
  </property>
  <property fmtid="{D5CDD505-2E9C-101B-9397-08002B2CF9AE}" pid="12" name="MSIP_Label_defa4170-0d19-0005-0004-bc88714345d2_SiteId">
    <vt:lpwstr>0a3871cd-4a50-4659-acfd-4912cf6ddc59</vt:lpwstr>
  </property>
  <property fmtid="{D5CDD505-2E9C-101B-9397-08002B2CF9AE}" pid="13" name="MSIP_Label_defa4170-0d19-0005-0004-bc88714345d2_ActionId">
    <vt:lpwstr>ac1dd320-d58b-4f10-83b0-c6e792756300</vt:lpwstr>
  </property>
  <property fmtid="{D5CDD505-2E9C-101B-9397-08002B2CF9AE}" pid="14" name="MSIP_Label_defa4170-0d19-0005-0004-bc88714345d2_ContentBits">
    <vt:lpwstr>0</vt:lpwstr>
  </property>
</Properties>
</file>