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50" r:id="rId2"/>
    <p:sldId id="352" r:id="rId3"/>
    <p:sldId id="389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6" r:id="rId14"/>
    <p:sldId id="408" r:id="rId15"/>
    <p:sldId id="409" r:id="rId16"/>
    <p:sldId id="410" r:id="rId17"/>
    <p:sldId id="411" r:id="rId18"/>
    <p:sldId id="38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00000"/>
    <a:srgbClr val="A20000"/>
    <a:srgbClr val="7A0000"/>
    <a:srgbClr val="576C87"/>
    <a:srgbClr val="FF6969"/>
    <a:srgbClr val="FF5757"/>
    <a:srgbClr val="F8F9FA"/>
    <a:srgbClr val="D6DCE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2E992-08A4-4B20-98FE-6EA81316797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8BAF0-E036-4DBF-BF88-6DD138CB7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2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+ IMAGEM (ROSA)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/>
          <p:cNvSpPr>
            <a:spLocks noGrp="1"/>
          </p:cNvSpPr>
          <p:nvPr>
            <p:ph type="title" hasCustomPrompt="1"/>
          </p:nvPr>
        </p:nvSpPr>
        <p:spPr>
          <a:xfrm>
            <a:off x="5454318" y="818987"/>
            <a:ext cx="6064919" cy="704883"/>
          </a:xfrm>
        </p:spPr>
        <p:txBody>
          <a:bodyPr anchor="ctr">
            <a:noAutofit/>
          </a:bodyPr>
          <a:lstStyle>
            <a:lvl1pPr marL="0" algn="l" defTabSz="914286" rtl="0" eaLnBrk="1" latinLnBrk="0" hangingPunct="1">
              <a:defRPr lang="pt-BR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44" name="Espaço Reservado para Texto 43"/>
          <p:cNvSpPr>
            <a:spLocks noGrp="1"/>
          </p:cNvSpPr>
          <p:nvPr>
            <p:ph type="body" sz="quarter" idx="15"/>
          </p:nvPr>
        </p:nvSpPr>
        <p:spPr>
          <a:xfrm>
            <a:off x="5454985" y="1748458"/>
            <a:ext cx="6064251" cy="41593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pt-BR" sz="2133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" name="Espaço Reservado para Imagem 22"/>
          <p:cNvSpPr>
            <a:spLocks noGrp="1"/>
          </p:cNvSpPr>
          <p:nvPr>
            <p:ph type="pic" sz="quarter" idx="14"/>
          </p:nvPr>
        </p:nvSpPr>
        <p:spPr>
          <a:xfrm>
            <a:off x="-8417" y="-5483"/>
            <a:ext cx="4869175" cy="6057788"/>
          </a:xfrm>
          <a:custGeom>
            <a:avLst/>
            <a:gdLst>
              <a:gd name="connsiteX0" fmla="*/ 0 w 3533066"/>
              <a:gd name="connsiteY0" fmla="*/ 0 h 4260215"/>
              <a:gd name="connsiteX1" fmla="*/ 3533066 w 3533066"/>
              <a:gd name="connsiteY1" fmla="*/ 0 h 4260215"/>
              <a:gd name="connsiteX2" fmla="*/ 3533066 w 3533066"/>
              <a:gd name="connsiteY2" fmla="*/ 4260215 h 4260215"/>
              <a:gd name="connsiteX3" fmla="*/ 0 w 3533066"/>
              <a:gd name="connsiteY3" fmla="*/ 4260215 h 4260215"/>
              <a:gd name="connsiteX4" fmla="*/ 0 w 3533066"/>
              <a:gd name="connsiteY4" fmla="*/ 0 h 4260215"/>
              <a:gd name="connsiteX0" fmla="*/ 496110 w 3533066"/>
              <a:gd name="connsiteY0" fmla="*/ 184825 h 4260215"/>
              <a:gd name="connsiteX1" fmla="*/ 3533066 w 3533066"/>
              <a:gd name="connsiteY1" fmla="*/ 0 h 4260215"/>
              <a:gd name="connsiteX2" fmla="*/ 3533066 w 3533066"/>
              <a:gd name="connsiteY2" fmla="*/ 4260215 h 4260215"/>
              <a:gd name="connsiteX3" fmla="*/ 0 w 3533066"/>
              <a:gd name="connsiteY3" fmla="*/ 4260215 h 4260215"/>
              <a:gd name="connsiteX4" fmla="*/ 496110 w 3533066"/>
              <a:gd name="connsiteY4" fmla="*/ 184825 h 4260215"/>
              <a:gd name="connsiteX0" fmla="*/ 496110 w 3533066"/>
              <a:gd name="connsiteY0" fmla="*/ 184825 h 4260215"/>
              <a:gd name="connsiteX1" fmla="*/ 3533066 w 3533066"/>
              <a:gd name="connsiteY1" fmla="*/ 0 h 4260215"/>
              <a:gd name="connsiteX2" fmla="*/ 3533066 w 3533066"/>
              <a:gd name="connsiteY2" fmla="*/ 4260215 h 4260215"/>
              <a:gd name="connsiteX3" fmla="*/ 0 w 3533066"/>
              <a:gd name="connsiteY3" fmla="*/ 4260215 h 4260215"/>
              <a:gd name="connsiteX4" fmla="*/ 496110 w 3533066"/>
              <a:gd name="connsiteY4" fmla="*/ 184825 h 4260215"/>
              <a:gd name="connsiteX0" fmla="*/ 496110 w 3533066"/>
              <a:gd name="connsiteY0" fmla="*/ 154362 h 4229752"/>
              <a:gd name="connsiteX1" fmla="*/ 3533066 w 3533066"/>
              <a:gd name="connsiteY1" fmla="*/ 27903 h 4229752"/>
              <a:gd name="connsiteX2" fmla="*/ 3533066 w 3533066"/>
              <a:gd name="connsiteY2" fmla="*/ 4229752 h 4229752"/>
              <a:gd name="connsiteX3" fmla="*/ 0 w 3533066"/>
              <a:gd name="connsiteY3" fmla="*/ 4229752 h 4229752"/>
              <a:gd name="connsiteX4" fmla="*/ 496110 w 3533066"/>
              <a:gd name="connsiteY4" fmla="*/ 154362 h 4229752"/>
              <a:gd name="connsiteX0" fmla="*/ 496110 w 3533066"/>
              <a:gd name="connsiteY0" fmla="*/ 166695 h 4242085"/>
              <a:gd name="connsiteX1" fmla="*/ 3533066 w 3533066"/>
              <a:gd name="connsiteY1" fmla="*/ 40236 h 4242085"/>
              <a:gd name="connsiteX2" fmla="*/ 3533066 w 3533066"/>
              <a:gd name="connsiteY2" fmla="*/ 4242085 h 4242085"/>
              <a:gd name="connsiteX3" fmla="*/ 0 w 3533066"/>
              <a:gd name="connsiteY3" fmla="*/ 4242085 h 4242085"/>
              <a:gd name="connsiteX4" fmla="*/ 496110 w 3533066"/>
              <a:gd name="connsiteY4" fmla="*/ 166695 h 4242085"/>
              <a:gd name="connsiteX0" fmla="*/ 496110 w 3533066"/>
              <a:gd name="connsiteY0" fmla="*/ 166695 h 4242085"/>
              <a:gd name="connsiteX1" fmla="*/ 3533066 w 3533066"/>
              <a:gd name="connsiteY1" fmla="*/ 40236 h 4242085"/>
              <a:gd name="connsiteX2" fmla="*/ 3533066 w 3533066"/>
              <a:gd name="connsiteY2" fmla="*/ 4242085 h 4242085"/>
              <a:gd name="connsiteX3" fmla="*/ 0 w 3533066"/>
              <a:gd name="connsiteY3" fmla="*/ 4242085 h 4242085"/>
              <a:gd name="connsiteX4" fmla="*/ 496110 w 3533066"/>
              <a:gd name="connsiteY4" fmla="*/ 166695 h 4242085"/>
              <a:gd name="connsiteX0" fmla="*/ 476655 w 3533066"/>
              <a:gd name="connsiteY0" fmla="*/ 207557 h 4205126"/>
              <a:gd name="connsiteX1" fmla="*/ 3533066 w 3533066"/>
              <a:gd name="connsiteY1" fmla="*/ 3277 h 4205126"/>
              <a:gd name="connsiteX2" fmla="*/ 3533066 w 3533066"/>
              <a:gd name="connsiteY2" fmla="*/ 4205126 h 4205126"/>
              <a:gd name="connsiteX3" fmla="*/ 0 w 3533066"/>
              <a:gd name="connsiteY3" fmla="*/ 4205126 h 4205126"/>
              <a:gd name="connsiteX4" fmla="*/ 476655 w 3533066"/>
              <a:gd name="connsiteY4" fmla="*/ 207557 h 4205126"/>
              <a:gd name="connsiteX0" fmla="*/ 476655 w 3533066"/>
              <a:gd name="connsiteY0" fmla="*/ 263518 h 4261087"/>
              <a:gd name="connsiteX1" fmla="*/ 3533066 w 3533066"/>
              <a:gd name="connsiteY1" fmla="*/ 59238 h 4261087"/>
              <a:gd name="connsiteX2" fmla="*/ 3533066 w 3533066"/>
              <a:gd name="connsiteY2" fmla="*/ 4261087 h 4261087"/>
              <a:gd name="connsiteX3" fmla="*/ 0 w 3533066"/>
              <a:gd name="connsiteY3" fmla="*/ 4261087 h 4261087"/>
              <a:gd name="connsiteX4" fmla="*/ 476655 w 3533066"/>
              <a:gd name="connsiteY4" fmla="*/ 263518 h 4261087"/>
              <a:gd name="connsiteX0" fmla="*/ 476655 w 3533066"/>
              <a:gd name="connsiteY0" fmla="*/ 263518 h 4261087"/>
              <a:gd name="connsiteX1" fmla="*/ 3533066 w 3533066"/>
              <a:gd name="connsiteY1" fmla="*/ 59238 h 4261087"/>
              <a:gd name="connsiteX2" fmla="*/ 3533066 w 3533066"/>
              <a:gd name="connsiteY2" fmla="*/ 4261087 h 4261087"/>
              <a:gd name="connsiteX3" fmla="*/ 0 w 3533066"/>
              <a:gd name="connsiteY3" fmla="*/ 4261087 h 4261087"/>
              <a:gd name="connsiteX4" fmla="*/ 476655 w 3533066"/>
              <a:gd name="connsiteY4" fmla="*/ 263518 h 4261087"/>
              <a:gd name="connsiteX0" fmla="*/ 340468 w 3396879"/>
              <a:gd name="connsiteY0" fmla="*/ 263518 h 4290270"/>
              <a:gd name="connsiteX1" fmla="*/ 3396879 w 3396879"/>
              <a:gd name="connsiteY1" fmla="*/ 59238 h 4290270"/>
              <a:gd name="connsiteX2" fmla="*/ 3396879 w 3396879"/>
              <a:gd name="connsiteY2" fmla="*/ 4261087 h 4290270"/>
              <a:gd name="connsiteX3" fmla="*/ 0 w 3396879"/>
              <a:gd name="connsiteY3" fmla="*/ 4290270 h 4290270"/>
              <a:gd name="connsiteX4" fmla="*/ 340468 w 3396879"/>
              <a:gd name="connsiteY4" fmla="*/ 263518 h 4290270"/>
              <a:gd name="connsiteX0" fmla="*/ 486383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86383 w 3542794"/>
              <a:gd name="connsiteY4" fmla="*/ 263518 h 4261087"/>
              <a:gd name="connsiteX0" fmla="*/ 486383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86383 w 3542794"/>
              <a:gd name="connsiteY4" fmla="*/ 263518 h 4261087"/>
              <a:gd name="connsiteX0" fmla="*/ 486383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86383 w 3542794"/>
              <a:gd name="connsiteY4" fmla="*/ 263518 h 4261087"/>
              <a:gd name="connsiteX0" fmla="*/ 486383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86383 w 3542794"/>
              <a:gd name="connsiteY4" fmla="*/ 263518 h 4261087"/>
              <a:gd name="connsiteX0" fmla="*/ 496111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96111 w 3542794"/>
              <a:gd name="connsiteY4" fmla="*/ 263518 h 4261087"/>
              <a:gd name="connsiteX0" fmla="*/ 496111 w 3542794"/>
              <a:gd name="connsiteY0" fmla="*/ 263518 h 4261087"/>
              <a:gd name="connsiteX1" fmla="*/ 3542794 w 3542794"/>
              <a:gd name="connsiteY1" fmla="*/ 59238 h 4261087"/>
              <a:gd name="connsiteX2" fmla="*/ 3542794 w 3542794"/>
              <a:gd name="connsiteY2" fmla="*/ 4261087 h 4261087"/>
              <a:gd name="connsiteX3" fmla="*/ 0 w 3542794"/>
              <a:gd name="connsiteY3" fmla="*/ 4261087 h 4261087"/>
              <a:gd name="connsiteX4" fmla="*/ 496111 w 3542794"/>
              <a:gd name="connsiteY4" fmla="*/ 263518 h 4261087"/>
              <a:gd name="connsiteX0" fmla="*/ 496111 w 3883262"/>
              <a:gd name="connsiteY0" fmla="*/ 263518 h 4951751"/>
              <a:gd name="connsiteX1" fmla="*/ 3542794 w 3883262"/>
              <a:gd name="connsiteY1" fmla="*/ 59238 h 4951751"/>
              <a:gd name="connsiteX2" fmla="*/ 3883262 w 3883262"/>
              <a:gd name="connsiteY2" fmla="*/ 4951751 h 4951751"/>
              <a:gd name="connsiteX3" fmla="*/ 0 w 3883262"/>
              <a:gd name="connsiteY3" fmla="*/ 4261087 h 4951751"/>
              <a:gd name="connsiteX4" fmla="*/ 496111 w 3883262"/>
              <a:gd name="connsiteY4" fmla="*/ 263518 h 4951751"/>
              <a:gd name="connsiteX0" fmla="*/ 496111 w 3542794"/>
              <a:gd name="connsiteY0" fmla="*/ 263518 h 4319453"/>
              <a:gd name="connsiteX1" fmla="*/ 3542794 w 3542794"/>
              <a:gd name="connsiteY1" fmla="*/ 59238 h 4319453"/>
              <a:gd name="connsiteX2" fmla="*/ 3319058 w 3542794"/>
              <a:gd name="connsiteY2" fmla="*/ 4319453 h 4319453"/>
              <a:gd name="connsiteX3" fmla="*/ 0 w 3542794"/>
              <a:gd name="connsiteY3" fmla="*/ 4261087 h 4319453"/>
              <a:gd name="connsiteX4" fmla="*/ 496111 w 3542794"/>
              <a:gd name="connsiteY4" fmla="*/ 263518 h 4319453"/>
              <a:gd name="connsiteX0" fmla="*/ 496111 w 3819819"/>
              <a:gd name="connsiteY0" fmla="*/ 263518 h 4319453"/>
              <a:gd name="connsiteX1" fmla="*/ 3542794 w 3819819"/>
              <a:gd name="connsiteY1" fmla="*/ 59238 h 4319453"/>
              <a:gd name="connsiteX2" fmla="*/ 3814874 w 3819819"/>
              <a:gd name="connsiteY2" fmla="*/ 4095128 h 4319453"/>
              <a:gd name="connsiteX3" fmla="*/ 3319058 w 3819819"/>
              <a:gd name="connsiteY3" fmla="*/ 4319453 h 4319453"/>
              <a:gd name="connsiteX4" fmla="*/ 0 w 3819819"/>
              <a:gd name="connsiteY4" fmla="*/ 4261087 h 4319453"/>
              <a:gd name="connsiteX5" fmla="*/ 496111 w 3819819"/>
              <a:gd name="connsiteY5" fmla="*/ 263518 h 4319453"/>
              <a:gd name="connsiteX0" fmla="*/ 496111 w 3814874"/>
              <a:gd name="connsiteY0" fmla="*/ 263518 h 4319453"/>
              <a:gd name="connsiteX1" fmla="*/ 3542794 w 3814874"/>
              <a:gd name="connsiteY1" fmla="*/ 59238 h 4319453"/>
              <a:gd name="connsiteX2" fmla="*/ 3814874 w 3814874"/>
              <a:gd name="connsiteY2" fmla="*/ 4095128 h 4319453"/>
              <a:gd name="connsiteX3" fmla="*/ 3319058 w 3814874"/>
              <a:gd name="connsiteY3" fmla="*/ 4319453 h 4319453"/>
              <a:gd name="connsiteX4" fmla="*/ 0 w 3814874"/>
              <a:gd name="connsiteY4" fmla="*/ 4261087 h 4319453"/>
              <a:gd name="connsiteX5" fmla="*/ 496111 w 3814874"/>
              <a:gd name="connsiteY5" fmla="*/ 263518 h 4319453"/>
              <a:gd name="connsiteX0" fmla="*/ 496111 w 3814874"/>
              <a:gd name="connsiteY0" fmla="*/ 263518 h 4319453"/>
              <a:gd name="connsiteX1" fmla="*/ 3542794 w 3814874"/>
              <a:gd name="connsiteY1" fmla="*/ 59238 h 4319453"/>
              <a:gd name="connsiteX2" fmla="*/ 3814874 w 3814874"/>
              <a:gd name="connsiteY2" fmla="*/ 4095128 h 4319453"/>
              <a:gd name="connsiteX3" fmla="*/ 3319058 w 3814874"/>
              <a:gd name="connsiteY3" fmla="*/ 4319453 h 4319453"/>
              <a:gd name="connsiteX4" fmla="*/ 0 w 3814874"/>
              <a:gd name="connsiteY4" fmla="*/ 4261087 h 4319453"/>
              <a:gd name="connsiteX5" fmla="*/ 496111 w 3814874"/>
              <a:gd name="connsiteY5" fmla="*/ 263518 h 4319453"/>
              <a:gd name="connsiteX0" fmla="*/ 496111 w 3814874"/>
              <a:gd name="connsiteY0" fmla="*/ 263518 h 4319453"/>
              <a:gd name="connsiteX1" fmla="*/ 3542794 w 3814874"/>
              <a:gd name="connsiteY1" fmla="*/ 59238 h 4319453"/>
              <a:gd name="connsiteX2" fmla="*/ 3814874 w 3814874"/>
              <a:gd name="connsiteY2" fmla="*/ 4095128 h 4319453"/>
              <a:gd name="connsiteX3" fmla="*/ 3280147 w 3814874"/>
              <a:gd name="connsiteY3" fmla="*/ 4319453 h 4319453"/>
              <a:gd name="connsiteX4" fmla="*/ 0 w 3814874"/>
              <a:gd name="connsiteY4" fmla="*/ 4261087 h 4319453"/>
              <a:gd name="connsiteX5" fmla="*/ 496111 w 3814874"/>
              <a:gd name="connsiteY5" fmla="*/ 263518 h 4319453"/>
              <a:gd name="connsiteX0" fmla="*/ 496111 w 3814874"/>
              <a:gd name="connsiteY0" fmla="*/ 263518 h 4805496"/>
              <a:gd name="connsiteX1" fmla="*/ 3542794 w 3814874"/>
              <a:gd name="connsiteY1" fmla="*/ 59238 h 4805496"/>
              <a:gd name="connsiteX2" fmla="*/ 3814874 w 3814874"/>
              <a:gd name="connsiteY2" fmla="*/ 4095128 h 4805496"/>
              <a:gd name="connsiteX3" fmla="*/ 3280147 w 3814874"/>
              <a:gd name="connsiteY3" fmla="*/ 4319453 h 4805496"/>
              <a:gd name="connsiteX4" fmla="*/ 3036661 w 3814874"/>
              <a:gd name="connsiteY4" fmla="*/ 4805247 h 4805496"/>
              <a:gd name="connsiteX5" fmla="*/ 0 w 3814874"/>
              <a:gd name="connsiteY5" fmla="*/ 4261087 h 4805496"/>
              <a:gd name="connsiteX6" fmla="*/ 496111 w 3814874"/>
              <a:gd name="connsiteY6" fmla="*/ 263518 h 4805496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280147 w 3814874"/>
              <a:gd name="connsiteY3" fmla="*/ 4319453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77423 w 3814874"/>
              <a:gd name="connsiteY3" fmla="*/ 4261087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77423 w 3814874"/>
              <a:gd name="connsiteY3" fmla="*/ 4261087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61087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61087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4874"/>
              <a:gd name="connsiteY0" fmla="*/ 263518 h 4805247"/>
              <a:gd name="connsiteX1" fmla="*/ 3542794 w 3814874"/>
              <a:gd name="connsiteY1" fmla="*/ 59238 h 4805247"/>
              <a:gd name="connsiteX2" fmla="*/ 3814874 w 3814874"/>
              <a:gd name="connsiteY2" fmla="*/ 4095128 h 4805247"/>
              <a:gd name="connsiteX3" fmla="*/ 3319057 w 3814874"/>
              <a:gd name="connsiteY3" fmla="*/ 4251359 h 4805247"/>
              <a:gd name="connsiteX4" fmla="*/ 3036661 w 3814874"/>
              <a:gd name="connsiteY4" fmla="*/ 4805247 h 4805247"/>
              <a:gd name="connsiteX5" fmla="*/ 0 w 3814874"/>
              <a:gd name="connsiteY5" fmla="*/ 4261087 h 4805247"/>
              <a:gd name="connsiteX6" fmla="*/ 496111 w 3814874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17522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28718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63518 h 4805247"/>
              <a:gd name="connsiteX1" fmla="*/ 3542794 w 3811142"/>
              <a:gd name="connsiteY1" fmla="*/ 59238 h 4805247"/>
              <a:gd name="connsiteX2" fmla="*/ 3811142 w 3811142"/>
              <a:gd name="connsiteY2" fmla="*/ 4128718 h 4805247"/>
              <a:gd name="connsiteX3" fmla="*/ 3319057 w 3811142"/>
              <a:gd name="connsiteY3" fmla="*/ 4251359 h 4805247"/>
              <a:gd name="connsiteX4" fmla="*/ 3036661 w 3811142"/>
              <a:gd name="connsiteY4" fmla="*/ 4805247 h 4805247"/>
              <a:gd name="connsiteX5" fmla="*/ 0 w 3811142"/>
              <a:gd name="connsiteY5" fmla="*/ 4261087 h 4805247"/>
              <a:gd name="connsiteX6" fmla="*/ 496111 w 3811142"/>
              <a:gd name="connsiteY6" fmla="*/ 263518 h 4805247"/>
              <a:gd name="connsiteX0" fmla="*/ 496111 w 3811142"/>
              <a:gd name="connsiteY0" fmla="*/ 293524 h 4835253"/>
              <a:gd name="connsiteX1" fmla="*/ 3542794 w 3811142"/>
              <a:gd name="connsiteY1" fmla="*/ 89244 h 4835253"/>
              <a:gd name="connsiteX2" fmla="*/ 3811142 w 3811142"/>
              <a:gd name="connsiteY2" fmla="*/ 4158724 h 4835253"/>
              <a:gd name="connsiteX3" fmla="*/ 3319057 w 3811142"/>
              <a:gd name="connsiteY3" fmla="*/ 4281365 h 4835253"/>
              <a:gd name="connsiteX4" fmla="*/ 3036661 w 3811142"/>
              <a:gd name="connsiteY4" fmla="*/ 4835253 h 4835253"/>
              <a:gd name="connsiteX5" fmla="*/ 0 w 3811142"/>
              <a:gd name="connsiteY5" fmla="*/ 4291093 h 4835253"/>
              <a:gd name="connsiteX6" fmla="*/ 496111 w 3811142"/>
              <a:gd name="connsiteY6" fmla="*/ 293524 h 4835253"/>
              <a:gd name="connsiteX0" fmla="*/ 496111 w 3811142"/>
              <a:gd name="connsiteY0" fmla="*/ 293524 h 4835253"/>
              <a:gd name="connsiteX1" fmla="*/ 3542794 w 3811142"/>
              <a:gd name="connsiteY1" fmla="*/ 89244 h 4835253"/>
              <a:gd name="connsiteX2" fmla="*/ 3811142 w 3811142"/>
              <a:gd name="connsiteY2" fmla="*/ 4158724 h 4835253"/>
              <a:gd name="connsiteX3" fmla="*/ 3270382 w 3811142"/>
              <a:gd name="connsiteY3" fmla="*/ 4347425 h 4835253"/>
              <a:gd name="connsiteX4" fmla="*/ 3036661 w 3811142"/>
              <a:gd name="connsiteY4" fmla="*/ 4835253 h 4835253"/>
              <a:gd name="connsiteX5" fmla="*/ 0 w 3811142"/>
              <a:gd name="connsiteY5" fmla="*/ 4291093 h 4835253"/>
              <a:gd name="connsiteX6" fmla="*/ 496111 w 3811142"/>
              <a:gd name="connsiteY6" fmla="*/ 293524 h 4835253"/>
              <a:gd name="connsiteX0" fmla="*/ 496111 w 3807665"/>
              <a:gd name="connsiteY0" fmla="*/ 293524 h 4835253"/>
              <a:gd name="connsiteX1" fmla="*/ 3542794 w 3807665"/>
              <a:gd name="connsiteY1" fmla="*/ 89244 h 4835253"/>
              <a:gd name="connsiteX2" fmla="*/ 3807665 w 3807665"/>
              <a:gd name="connsiteY2" fmla="*/ 4162200 h 4835253"/>
              <a:gd name="connsiteX3" fmla="*/ 3270382 w 3807665"/>
              <a:gd name="connsiteY3" fmla="*/ 4347425 h 4835253"/>
              <a:gd name="connsiteX4" fmla="*/ 3036661 w 3807665"/>
              <a:gd name="connsiteY4" fmla="*/ 4835253 h 4835253"/>
              <a:gd name="connsiteX5" fmla="*/ 0 w 3807665"/>
              <a:gd name="connsiteY5" fmla="*/ 4291093 h 4835253"/>
              <a:gd name="connsiteX6" fmla="*/ 496111 w 3807665"/>
              <a:gd name="connsiteY6" fmla="*/ 293524 h 4835253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70382 w 3807665"/>
              <a:gd name="connsiteY3" fmla="*/ 4347425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70382 w 3807665"/>
              <a:gd name="connsiteY3" fmla="*/ 4347425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280812 w 3807665"/>
              <a:gd name="connsiteY3" fmla="*/ 4326564 h 4831776"/>
              <a:gd name="connsiteX4" fmla="*/ 3008846 w 3807665"/>
              <a:gd name="connsiteY4" fmla="*/ 4831776 h 4831776"/>
              <a:gd name="connsiteX5" fmla="*/ 0 w 3807665"/>
              <a:gd name="connsiteY5" fmla="*/ 4291093 h 4831776"/>
              <a:gd name="connsiteX6" fmla="*/ 496111 w 3807665"/>
              <a:gd name="connsiteY6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413486 w 3807665"/>
              <a:gd name="connsiteY3" fmla="*/ 4249846 h 4831776"/>
              <a:gd name="connsiteX4" fmla="*/ 3280812 w 3807665"/>
              <a:gd name="connsiteY4" fmla="*/ 4326564 h 4831776"/>
              <a:gd name="connsiteX5" fmla="*/ 3008846 w 3807665"/>
              <a:gd name="connsiteY5" fmla="*/ 4831776 h 4831776"/>
              <a:gd name="connsiteX6" fmla="*/ 0 w 3807665"/>
              <a:gd name="connsiteY6" fmla="*/ 4291093 h 4831776"/>
              <a:gd name="connsiteX7" fmla="*/ 496111 w 3807665"/>
              <a:gd name="connsiteY7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413486 w 3807665"/>
              <a:gd name="connsiteY3" fmla="*/ 4249846 h 4831776"/>
              <a:gd name="connsiteX4" fmla="*/ 3280812 w 3807665"/>
              <a:gd name="connsiteY4" fmla="*/ 4326564 h 4831776"/>
              <a:gd name="connsiteX5" fmla="*/ 3008846 w 3807665"/>
              <a:gd name="connsiteY5" fmla="*/ 4831776 h 4831776"/>
              <a:gd name="connsiteX6" fmla="*/ 0 w 3807665"/>
              <a:gd name="connsiteY6" fmla="*/ 4291093 h 4831776"/>
              <a:gd name="connsiteX7" fmla="*/ 496111 w 3807665"/>
              <a:gd name="connsiteY7" fmla="*/ 293524 h 4831776"/>
              <a:gd name="connsiteX0" fmla="*/ 496111 w 3807665"/>
              <a:gd name="connsiteY0" fmla="*/ 293524 h 4831776"/>
              <a:gd name="connsiteX1" fmla="*/ 3542794 w 3807665"/>
              <a:gd name="connsiteY1" fmla="*/ 89244 h 4831776"/>
              <a:gd name="connsiteX2" fmla="*/ 3807665 w 3807665"/>
              <a:gd name="connsiteY2" fmla="*/ 4162200 h 4831776"/>
              <a:gd name="connsiteX3" fmla="*/ 3413486 w 3807665"/>
              <a:gd name="connsiteY3" fmla="*/ 4249846 h 4831776"/>
              <a:gd name="connsiteX4" fmla="*/ 3280812 w 3807665"/>
              <a:gd name="connsiteY4" fmla="*/ 4326564 h 4831776"/>
              <a:gd name="connsiteX5" fmla="*/ 3008846 w 3807665"/>
              <a:gd name="connsiteY5" fmla="*/ 4831776 h 4831776"/>
              <a:gd name="connsiteX6" fmla="*/ 0 w 3807665"/>
              <a:gd name="connsiteY6" fmla="*/ 4291093 h 4831776"/>
              <a:gd name="connsiteX7" fmla="*/ 496111 w 3807665"/>
              <a:gd name="connsiteY7" fmla="*/ 293524 h 4831776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13486 w 3807665"/>
              <a:gd name="connsiteY3" fmla="*/ 4249846 h 4828299"/>
              <a:gd name="connsiteX4" fmla="*/ 3280812 w 3807665"/>
              <a:gd name="connsiteY4" fmla="*/ 4326564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13486 w 3807665"/>
              <a:gd name="connsiteY3" fmla="*/ 4249846 h 4828299"/>
              <a:gd name="connsiteX4" fmla="*/ 3280812 w 3807665"/>
              <a:gd name="connsiteY4" fmla="*/ 4326564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13486 w 3807665"/>
              <a:gd name="connsiteY3" fmla="*/ 4249846 h 4828299"/>
              <a:gd name="connsiteX4" fmla="*/ 3221706 w 3807665"/>
              <a:gd name="connsiteY4" fmla="*/ 44100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13486 w 3807665"/>
              <a:gd name="connsiteY3" fmla="*/ 4249846 h 4828299"/>
              <a:gd name="connsiteX4" fmla="*/ 3221706 w 3807665"/>
              <a:gd name="connsiteY4" fmla="*/ 44100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21706 w 3807665"/>
              <a:gd name="connsiteY4" fmla="*/ 44100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413484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413484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413484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4100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198575 w 3807665"/>
              <a:gd name="connsiteY4" fmla="*/ 44227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198575 w 3807665"/>
              <a:gd name="connsiteY4" fmla="*/ 44227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96111 w 3807665"/>
              <a:gd name="connsiteY0" fmla="*/ 293524 h 4828299"/>
              <a:gd name="connsiteX1" fmla="*/ 3542794 w 3807665"/>
              <a:gd name="connsiteY1" fmla="*/ 89244 h 4828299"/>
              <a:gd name="connsiteX2" fmla="*/ 3807665 w 3807665"/>
              <a:gd name="connsiteY2" fmla="*/ 4162200 h 4828299"/>
              <a:gd name="connsiteX3" fmla="*/ 3430870 w 3807665"/>
              <a:gd name="connsiteY3" fmla="*/ 4232462 h 4828299"/>
              <a:gd name="connsiteX4" fmla="*/ 3211275 w 3807665"/>
              <a:gd name="connsiteY4" fmla="*/ 4397307 h 4828299"/>
              <a:gd name="connsiteX5" fmla="*/ 3012323 w 3807665"/>
              <a:gd name="connsiteY5" fmla="*/ 4828299 h 4828299"/>
              <a:gd name="connsiteX6" fmla="*/ 0 w 3807665"/>
              <a:gd name="connsiteY6" fmla="*/ 4291093 h 4828299"/>
              <a:gd name="connsiteX7" fmla="*/ 496111 w 3807665"/>
              <a:gd name="connsiteY7" fmla="*/ 293524 h 4828299"/>
              <a:gd name="connsiteX0" fmla="*/ 440846 w 3807665"/>
              <a:gd name="connsiteY0" fmla="*/ 315404 h 4809986"/>
              <a:gd name="connsiteX1" fmla="*/ 3542794 w 3807665"/>
              <a:gd name="connsiteY1" fmla="*/ 70931 h 4809986"/>
              <a:gd name="connsiteX2" fmla="*/ 3807665 w 3807665"/>
              <a:gd name="connsiteY2" fmla="*/ 4143887 h 4809986"/>
              <a:gd name="connsiteX3" fmla="*/ 3430870 w 3807665"/>
              <a:gd name="connsiteY3" fmla="*/ 4214149 h 4809986"/>
              <a:gd name="connsiteX4" fmla="*/ 3211275 w 3807665"/>
              <a:gd name="connsiteY4" fmla="*/ 4378994 h 4809986"/>
              <a:gd name="connsiteX5" fmla="*/ 3012323 w 3807665"/>
              <a:gd name="connsiteY5" fmla="*/ 4809986 h 4809986"/>
              <a:gd name="connsiteX6" fmla="*/ 0 w 3807665"/>
              <a:gd name="connsiteY6" fmla="*/ 4272780 h 4809986"/>
              <a:gd name="connsiteX7" fmla="*/ 440846 w 3807665"/>
              <a:gd name="connsiteY7" fmla="*/ 315404 h 4809986"/>
              <a:gd name="connsiteX0" fmla="*/ 440846 w 3807665"/>
              <a:gd name="connsiteY0" fmla="*/ 315404 h 4809986"/>
              <a:gd name="connsiteX1" fmla="*/ 3542794 w 3807665"/>
              <a:gd name="connsiteY1" fmla="*/ 70931 h 4809986"/>
              <a:gd name="connsiteX2" fmla="*/ 3807665 w 3807665"/>
              <a:gd name="connsiteY2" fmla="*/ 4143887 h 4809986"/>
              <a:gd name="connsiteX3" fmla="*/ 3430870 w 3807665"/>
              <a:gd name="connsiteY3" fmla="*/ 4214149 h 4809986"/>
              <a:gd name="connsiteX4" fmla="*/ 3211275 w 3807665"/>
              <a:gd name="connsiteY4" fmla="*/ 4378994 h 4809986"/>
              <a:gd name="connsiteX5" fmla="*/ 3012323 w 3807665"/>
              <a:gd name="connsiteY5" fmla="*/ 4809986 h 4809986"/>
              <a:gd name="connsiteX6" fmla="*/ 0 w 3807665"/>
              <a:gd name="connsiteY6" fmla="*/ 4272780 h 4809986"/>
              <a:gd name="connsiteX7" fmla="*/ 440846 w 3807665"/>
              <a:gd name="connsiteY7" fmla="*/ 315404 h 4809986"/>
              <a:gd name="connsiteX0" fmla="*/ 440846 w 3807665"/>
              <a:gd name="connsiteY0" fmla="*/ 329216 h 4823798"/>
              <a:gd name="connsiteX1" fmla="*/ 3542794 w 3807665"/>
              <a:gd name="connsiteY1" fmla="*/ 84743 h 4823798"/>
              <a:gd name="connsiteX2" fmla="*/ 3807665 w 3807665"/>
              <a:gd name="connsiteY2" fmla="*/ 4157699 h 4823798"/>
              <a:gd name="connsiteX3" fmla="*/ 3430870 w 3807665"/>
              <a:gd name="connsiteY3" fmla="*/ 4227961 h 4823798"/>
              <a:gd name="connsiteX4" fmla="*/ 3211275 w 3807665"/>
              <a:gd name="connsiteY4" fmla="*/ 4392806 h 4823798"/>
              <a:gd name="connsiteX5" fmla="*/ 3012323 w 3807665"/>
              <a:gd name="connsiteY5" fmla="*/ 4823798 h 4823798"/>
              <a:gd name="connsiteX6" fmla="*/ 0 w 3807665"/>
              <a:gd name="connsiteY6" fmla="*/ 4286592 h 4823798"/>
              <a:gd name="connsiteX7" fmla="*/ 440846 w 3807665"/>
              <a:gd name="connsiteY7" fmla="*/ 329216 h 4823798"/>
              <a:gd name="connsiteX0" fmla="*/ 440846 w 3807665"/>
              <a:gd name="connsiteY0" fmla="*/ 329216 h 4823798"/>
              <a:gd name="connsiteX1" fmla="*/ 3542794 w 3807665"/>
              <a:gd name="connsiteY1" fmla="*/ 84743 h 4823798"/>
              <a:gd name="connsiteX2" fmla="*/ 3807665 w 3807665"/>
              <a:gd name="connsiteY2" fmla="*/ 4157699 h 4823798"/>
              <a:gd name="connsiteX3" fmla="*/ 3430870 w 3807665"/>
              <a:gd name="connsiteY3" fmla="*/ 4227961 h 4823798"/>
              <a:gd name="connsiteX4" fmla="*/ 3211275 w 3807665"/>
              <a:gd name="connsiteY4" fmla="*/ 4392806 h 4823798"/>
              <a:gd name="connsiteX5" fmla="*/ 3012323 w 3807665"/>
              <a:gd name="connsiteY5" fmla="*/ 4823798 h 4823798"/>
              <a:gd name="connsiteX6" fmla="*/ 0 w 3807665"/>
              <a:gd name="connsiteY6" fmla="*/ 4286592 h 4823798"/>
              <a:gd name="connsiteX7" fmla="*/ 440846 w 3807665"/>
              <a:gd name="connsiteY7" fmla="*/ 329216 h 4823798"/>
              <a:gd name="connsiteX0" fmla="*/ 440846 w 3807665"/>
              <a:gd name="connsiteY0" fmla="*/ 343275 h 4837857"/>
              <a:gd name="connsiteX1" fmla="*/ 3532746 w 3807665"/>
              <a:gd name="connsiteY1" fmla="*/ 73681 h 4837857"/>
              <a:gd name="connsiteX2" fmla="*/ 3807665 w 3807665"/>
              <a:gd name="connsiteY2" fmla="*/ 4171758 h 4837857"/>
              <a:gd name="connsiteX3" fmla="*/ 3430870 w 3807665"/>
              <a:gd name="connsiteY3" fmla="*/ 4242020 h 4837857"/>
              <a:gd name="connsiteX4" fmla="*/ 3211275 w 3807665"/>
              <a:gd name="connsiteY4" fmla="*/ 4406865 h 4837857"/>
              <a:gd name="connsiteX5" fmla="*/ 3012323 w 3807665"/>
              <a:gd name="connsiteY5" fmla="*/ 4837857 h 4837857"/>
              <a:gd name="connsiteX6" fmla="*/ 0 w 3807665"/>
              <a:gd name="connsiteY6" fmla="*/ 4300651 h 4837857"/>
              <a:gd name="connsiteX7" fmla="*/ 440846 w 3807665"/>
              <a:gd name="connsiteY7" fmla="*/ 343275 h 4837857"/>
              <a:gd name="connsiteX0" fmla="*/ 440846 w 3807665"/>
              <a:gd name="connsiteY0" fmla="*/ 307347 h 4801929"/>
              <a:gd name="connsiteX1" fmla="*/ 3532746 w 3807665"/>
              <a:gd name="connsiteY1" fmla="*/ 37753 h 4801929"/>
              <a:gd name="connsiteX2" fmla="*/ 3807665 w 3807665"/>
              <a:gd name="connsiteY2" fmla="*/ 4135830 h 4801929"/>
              <a:gd name="connsiteX3" fmla="*/ 3430870 w 3807665"/>
              <a:gd name="connsiteY3" fmla="*/ 4206092 h 4801929"/>
              <a:gd name="connsiteX4" fmla="*/ 3211275 w 3807665"/>
              <a:gd name="connsiteY4" fmla="*/ 4370937 h 4801929"/>
              <a:gd name="connsiteX5" fmla="*/ 3012323 w 3807665"/>
              <a:gd name="connsiteY5" fmla="*/ 4801929 h 4801929"/>
              <a:gd name="connsiteX6" fmla="*/ 0 w 3807665"/>
              <a:gd name="connsiteY6" fmla="*/ 4264723 h 4801929"/>
              <a:gd name="connsiteX7" fmla="*/ 440846 w 3807665"/>
              <a:gd name="connsiteY7" fmla="*/ 307347 h 4801929"/>
              <a:gd name="connsiteX0" fmla="*/ 440846 w 3807665"/>
              <a:gd name="connsiteY0" fmla="*/ 331027 h 4825609"/>
              <a:gd name="connsiteX1" fmla="*/ 3532746 w 3807665"/>
              <a:gd name="connsiteY1" fmla="*/ 61433 h 4825609"/>
              <a:gd name="connsiteX2" fmla="*/ 3807665 w 3807665"/>
              <a:gd name="connsiteY2" fmla="*/ 4159510 h 4825609"/>
              <a:gd name="connsiteX3" fmla="*/ 3430870 w 3807665"/>
              <a:gd name="connsiteY3" fmla="*/ 4229772 h 4825609"/>
              <a:gd name="connsiteX4" fmla="*/ 3211275 w 3807665"/>
              <a:gd name="connsiteY4" fmla="*/ 4394617 h 4825609"/>
              <a:gd name="connsiteX5" fmla="*/ 3012323 w 3807665"/>
              <a:gd name="connsiteY5" fmla="*/ 4825609 h 4825609"/>
              <a:gd name="connsiteX6" fmla="*/ 0 w 3807665"/>
              <a:gd name="connsiteY6" fmla="*/ 4288403 h 4825609"/>
              <a:gd name="connsiteX7" fmla="*/ 440846 w 3807665"/>
              <a:gd name="connsiteY7" fmla="*/ 331027 h 4825609"/>
              <a:gd name="connsiteX0" fmla="*/ 605955 w 3972774"/>
              <a:gd name="connsiteY0" fmla="*/ 331027 h 4825609"/>
              <a:gd name="connsiteX1" fmla="*/ 3697855 w 3972774"/>
              <a:gd name="connsiteY1" fmla="*/ 61433 h 4825609"/>
              <a:gd name="connsiteX2" fmla="*/ 3972774 w 3972774"/>
              <a:gd name="connsiteY2" fmla="*/ 4159510 h 4825609"/>
              <a:gd name="connsiteX3" fmla="*/ 3595979 w 3972774"/>
              <a:gd name="connsiteY3" fmla="*/ 4229772 h 4825609"/>
              <a:gd name="connsiteX4" fmla="*/ 3376384 w 3972774"/>
              <a:gd name="connsiteY4" fmla="*/ 4394617 h 4825609"/>
              <a:gd name="connsiteX5" fmla="*/ 3177432 w 3972774"/>
              <a:gd name="connsiteY5" fmla="*/ 4825609 h 4825609"/>
              <a:gd name="connsiteX6" fmla="*/ 165109 w 3972774"/>
              <a:gd name="connsiteY6" fmla="*/ 4288403 h 4825609"/>
              <a:gd name="connsiteX7" fmla="*/ 450075 w 3972774"/>
              <a:gd name="connsiteY7" fmla="*/ 767736 h 4825609"/>
              <a:gd name="connsiteX8" fmla="*/ 605955 w 3972774"/>
              <a:gd name="connsiteY8" fmla="*/ 331027 h 4825609"/>
              <a:gd name="connsiteX0" fmla="*/ 607058 w 3973877"/>
              <a:gd name="connsiteY0" fmla="*/ 331027 h 4825609"/>
              <a:gd name="connsiteX1" fmla="*/ 3698958 w 3973877"/>
              <a:gd name="connsiteY1" fmla="*/ 61433 h 4825609"/>
              <a:gd name="connsiteX2" fmla="*/ 3973877 w 3973877"/>
              <a:gd name="connsiteY2" fmla="*/ 4159510 h 4825609"/>
              <a:gd name="connsiteX3" fmla="*/ 3597082 w 3973877"/>
              <a:gd name="connsiteY3" fmla="*/ 4229772 h 4825609"/>
              <a:gd name="connsiteX4" fmla="*/ 3377487 w 3973877"/>
              <a:gd name="connsiteY4" fmla="*/ 4394617 h 4825609"/>
              <a:gd name="connsiteX5" fmla="*/ 3178535 w 3973877"/>
              <a:gd name="connsiteY5" fmla="*/ 4825609 h 4825609"/>
              <a:gd name="connsiteX6" fmla="*/ 166212 w 3973877"/>
              <a:gd name="connsiteY6" fmla="*/ 4288403 h 4825609"/>
              <a:gd name="connsiteX7" fmla="*/ 451178 w 3973877"/>
              <a:gd name="connsiteY7" fmla="*/ 767736 h 4825609"/>
              <a:gd name="connsiteX8" fmla="*/ 607058 w 3973877"/>
              <a:gd name="connsiteY8" fmla="*/ 331027 h 4825609"/>
              <a:gd name="connsiteX0" fmla="*/ 440846 w 3807665"/>
              <a:gd name="connsiteY0" fmla="*/ 331027 h 4825609"/>
              <a:gd name="connsiteX1" fmla="*/ 3532746 w 3807665"/>
              <a:gd name="connsiteY1" fmla="*/ 61433 h 4825609"/>
              <a:gd name="connsiteX2" fmla="*/ 3807665 w 3807665"/>
              <a:gd name="connsiteY2" fmla="*/ 4159510 h 4825609"/>
              <a:gd name="connsiteX3" fmla="*/ 3430870 w 3807665"/>
              <a:gd name="connsiteY3" fmla="*/ 4229772 h 4825609"/>
              <a:gd name="connsiteX4" fmla="*/ 3211275 w 3807665"/>
              <a:gd name="connsiteY4" fmla="*/ 4394617 h 4825609"/>
              <a:gd name="connsiteX5" fmla="*/ 3012323 w 3807665"/>
              <a:gd name="connsiteY5" fmla="*/ 4825609 h 4825609"/>
              <a:gd name="connsiteX6" fmla="*/ 0 w 3807665"/>
              <a:gd name="connsiteY6" fmla="*/ 4288403 h 4825609"/>
              <a:gd name="connsiteX7" fmla="*/ 284966 w 3807665"/>
              <a:gd name="connsiteY7" fmla="*/ 767736 h 4825609"/>
              <a:gd name="connsiteX8" fmla="*/ 440846 w 3807665"/>
              <a:gd name="connsiteY8" fmla="*/ 331027 h 4825609"/>
              <a:gd name="connsiteX0" fmla="*/ 440846 w 3807665"/>
              <a:gd name="connsiteY0" fmla="*/ 331027 h 4825609"/>
              <a:gd name="connsiteX1" fmla="*/ 3532746 w 3807665"/>
              <a:gd name="connsiteY1" fmla="*/ 61433 h 4825609"/>
              <a:gd name="connsiteX2" fmla="*/ 3807665 w 3807665"/>
              <a:gd name="connsiteY2" fmla="*/ 4159510 h 4825609"/>
              <a:gd name="connsiteX3" fmla="*/ 3430870 w 3807665"/>
              <a:gd name="connsiteY3" fmla="*/ 4229772 h 4825609"/>
              <a:gd name="connsiteX4" fmla="*/ 3211275 w 3807665"/>
              <a:gd name="connsiteY4" fmla="*/ 4394617 h 4825609"/>
              <a:gd name="connsiteX5" fmla="*/ 3012323 w 3807665"/>
              <a:gd name="connsiteY5" fmla="*/ 4825609 h 4825609"/>
              <a:gd name="connsiteX6" fmla="*/ 0 w 3807665"/>
              <a:gd name="connsiteY6" fmla="*/ 4288403 h 4825609"/>
              <a:gd name="connsiteX7" fmla="*/ 284966 w 3807665"/>
              <a:gd name="connsiteY7" fmla="*/ 767736 h 4825609"/>
              <a:gd name="connsiteX8" fmla="*/ 440846 w 3807665"/>
              <a:gd name="connsiteY8" fmla="*/ 331027 h 4825609"/>
              <a:gd name="connsiteX0" fmla="*/ 440846 w 3807665"/>
              <a:gd name="connsiteY0" fmla="*/ 331027 h 4825609"/>
              <a:gd name="connsiteX1" fmla="*/ 3532746 w 3807665"/>
              <a:gd name="connsiteY1" fmla="*/ 61433 h 4825609"/>
              <a:gd name="connsiteX2" fmla="*/ 3807665 w 3807665"/>
              <a:gd name="connsiteY2" fmla="*/ 4159510 h 4825609"/>
              <a:gd name="connsiteX3" fmla="*/ 3430870 w 3807665"/>
              <a:gd name="connsiteY3" fmla="*/ 4229772 h 4825609"/>
              <a:gd name="connsiteX4" fmla="*/ 3211275 w 3807665"/>
              <a:gd name="connsiteY4" fmla="*/ 4394617 h 4825609"/>
              <a:gd name="connsiteX5" fmla="*/ 3012323 w 3807665"/>
              <a:gd name="connsiteY5" fmla="*/ 4825609 h 4825609"/>
              <a:gd name="connsiteX6" fmla="*/ 0 w 3807665"/>
              <a:gd name="connsiteY6" fmla="*/ 4288403 h 4825609"/>
              <a:gd name="connsiteX7" fmla="*/ 284966 w 3807665"/>
              <a:gd name="connsiteY7" fmla="*/ 767736 h 4825609"/>
              <a:gd name="connsiteX8" fmla="*/ 440846 w 3807665"/>
              <a:gd name="connsiteY8" fmla="*/ 331027 h 4825609"/>
              <a:gd name="connsiteX0" fmla="*/ 440846 w 3807665"/>
              <a:gd name="connsiteY0" fmla="*/ 335348 h 4822298"/>
              <a:gd name="connsiteX1" fmla="*/ 3532746 w 3807665"/>
              <a:gd name="connsiteY1" fmla="*/ 58122 h 4822298"/>
              <a:gd name="connsiteX2" fmla="*/ 3807665 w 3807665"/>
              <a:gd name="connsiteY2" fmla="*/ 4156199 h 4822298"/>
              <a:gd name="connsiteX3" fmla="*/ 3430870 w 3807665"/>
              <a:gd name="connsiteY3" fmla="*/ 4226461 h 4822298"/>
              <a:gd name="connsiteX4" fmla="*/ 3211275 w 3807665"/>
              <a:gd name="connsiteY4" fmla="*/ 4391306 h 4822298"/>
              <a:gd name="connsiteX5" fmla="*/ 3012323 w 3807665"/>
              <a:gd name="connsiteY5" fmla="*/ 4822298 h 4822298"/>
              <a:gd name="connsiteX6" fmla="*/ 0 w 3807665"/>
              <a:gd name="connsiteY6" fmla="*/ 4285092 h 4822298"/>
              <a:gd name="connsiteX7" fmla="*/ 284966 w 3807665"/>
              <a:gd name="connsiteY7" fmla="*/ 764425 h 4822298"/>
              <a:gd name="connsiteX8" fmla="*/ 440846 w 3807665"/>
              <a:gd name="connsiteY8" fmla="*/ 335348 h 4822298"/>
              <a:gd name="connsiteX0" fmla="*/ 440846 w 3807665"/>
              <a:gd name="connsiteY0" fmla="*/ 343173 h 4830123"/>
              <a:gd name="connsiteX1" fmla="*/ 3532746 w 3807665"/>
              <a:gd name="connsiteY1" fmla="*/ 65947 h 4830123"/>
              <a:gd name="connsiteX2" fmla="*/ 3807665 w 3807665"/>
              <a:gd name="connsiteY2" fmla="*/ 4164024 h 4830123"/>
              <a:gd name="connsiteX3" fmla="*/ 3430870 w 3807665"/>
              <a:gd name="connsiteY3" fmla="*/ 4234286 h 4830123"/>
              <a:gd name="connsiteX4" fmla="*/ 3211275 w 3807665"/>
              <a:gd name="connsiteY4" fmla="*/ 4399131 h 4830123"/>
              <a:gd name="connsiteX5" fmla="*/ 3012323 w 3807665"/>
              <a:gd name="connsiteY5" fmla="*/ 4830123 h 4830123"/>
              <a:gd name="connsiteX6" fmla="*/ 0 w 3807665"/>
              <a:gd name="connsiteY6" fmla="*/ 4292917 h 4830123"/>
              <a:gd name="connsiteX7" fmla="*/ 284966 w 3807665"/>
              <a:gd name="connsiteY7" fmla="*/ 772250 h 4830123"/>
              <a:gd name="connsiteX8" fmla="*/ 440846 w 3807665"/>
              <a:gd name="connsiteY8" fmla="*/ 343173 h 4830123"/>
              <a:gd name="connsiteX0" fmla="*/ 440846 w 3807665"/>
              <a:gd name="connsiteY0" fmla="*/ 599628 h 5086578"/>
              <a:gd name="connsiteX1" fmla="*/ 1277142 w 3807665"/>
              <a:gd name="connsiteY1" fmla="*/ 303654 h 5086578"/>
              <a:gd name="connsiteX2" fmla="*/ 3532746 w 3807665"/>
              <a:gd name="connsiteY2" fmla="*/ 322402 h 5086578"/>
              <a:gd name="connsiteX3" fmla="*/ 3807665 w 3807665"/>
              <a:gd name="connsiteY3" fmla="*/ 4420479 h 5086578"/>
              <a:gd name="connsiteX4" fmla="*/ 3430870 w 3807665"/>
              <a:gd name="connsiteY4" fmla="*/ 4490741 h 5086578"/>
              <a:gd name="connsiteX5" fmla="*/ 3211275 w 3807665"/>
              <a:gd name="connsiteY5" fmla="*/ 4655586 h 5086578"/>
              <a:gd name="connsiteX6" fmla="*/ 3012323 w 3807665"/>
              <a:gd name="connsiteY6" fmla="*/ 5086578 h 5086578"/>
              <a:gd name="connsiteX7" fmla="*/ 0 w 3807665"/>
              <a:gd name="connsiteY7" fmla="*/ 4549372 h 5086578"/>
              <a:gd name="connsiteX8" fmla="*/ 284966 w 3807665"/>
              <a:gd name="connsiteY8" fmla="*/ 1028705 h 5086578"/>
              <a:gd name="connsiteX9" fmla="*/ 440846 w 3807665"/>
              <a:gd name="connsiteY9" fmla="*/ 599628 h 5086578"/>
              <a:gd name="connsiteX0" fmla="*/ 440846 w 3807665"/>
              <a:gd name="connsiteY0" fmla="*/ 599628 h 5086578"/>
              <a:gd name="connsiteX1" fmla="*/ 1277142 w 3807665"/>
              <a:gd name="connsiteY1" fmla="*/ 303654 h 5086578"/>
              <a:gd name="connsiteX2" fmla="*/ 3532746 w 3807665"/>
              <a:gd name="connsiteY2" fmla="*/ 322402 h 5086578"/>
              <a:gd name="connsiteX3" fmla="*/ 3807665 w 3807665"/>
              <a:gd name="connsiteY3" fmla="*/ 4420479 h 5086578"/>
              <a:gd name="connsiteX4" fmla="*/ 3430870 w 3807665"/>
              <a:gd name="connsiteY4" fmla="*/ 4490741 h 5086578"/>
              <a:gd name="connsiteX5" fmla="*/ 3211275 w 3807665"/>
              <a:gd name="connsiteY5" fmla="*/ 4655586 h 5086578"/>
              <a:gd name="connsiteX6" fmla="*/ 3012323 w 3807665"/>
              <a:gd name="connsiteY6" fmla="*/ 5086578 h 5086578"/>
              <a:gd name="connsiteX7" fmla="*/ 0 w 3807665"/>
              <a:gd name="connsiteY7" fmla="*/ 4549372 h 5086578"/>
              <a:gd name="connsiteX8" fmla="*/ 284966 w 3807665"/>
              <a:gd name="connsiteY8" fmla="*/ 1028705 h 5086578"/>
              <a:gd name="connsiteX9" fmla="*/ 440846 w 3807665"/>
              <a:gd name="connsiteY9" fmla="*/ 599628 h 5086578"/>
              <a:gd name="connsiteX0" fmla="*/ 440846 w 3807665"/>
              <a:gd name="connsiteY0" fmla="*/ 601804 h 5088754"/>
              <a:gd name="connsiteX1" fmla="*/ 1300038 w 3807665"/>
              <a:gd name="connsiteY1" fmla="*/ 298198 h 5088754"/>
              <a:gd name="connsiteX2" fmla="*/ 3532746 w 3807665"/>
              <a:gd name="connsiteY2" fmla="*/ 324578 h 5088754"/>
              <a:gd name="connsiteX3" fmla="*/ 3807665 w 3807665"/>
              <a:gd name="connsiteY3" fmla="*/ 4422655 h 5088754"/>
              <a:gd name="connsiteX4" fmla="*/ 3430870 w 3807665"/>
              <a:gd name="connsiteY4" fmla="*/ 4492917 h 5088754"/>
              <a:gd name="connsiteX5" fmla="*/ 3211275 w 3807665"/>
              <a:gd name="connsiteY5" fmla="*/ 4657762 h 5088754"/>
              <a:gd name="connsiteX6" fmla="*/ 3012323 w 3807665"/>
              <a:gd name="connsiteY6" fmla="*/ 5088754 h 5088754"/>
              <a:gd name="connsiteX7" fmla="*/ 0 w 3807665"/>
              <a:gd name="connsiteY7" fmla="*/ 4551548 h 5088754"/>
              <a:gd name="connsiteX8" fmla="*/ 284966 w 3807665"/>
              <a:gd name="connsiteY8" fmla="*/ 1030881 h 5088754"/>
              <a:gd name="connsiteX9" fmla="*/ 440846 w 3807665"/>
              <a:gd name="connsiteY9" fmla="*/ 601804 h 5088754"/>
              <a:gd name="connsiteX0" fmla="*/ 440846 w 3807665"/>
              <a:gd name="connsiteY0" fmla="*/ 601804 h 5088754"/>
              <a:gd name="connsiteX1" fmla="*/ 1300038 w 3807665"/>
              <a:gd name="connsiteY1" fmla="*/ 298198 h 5088754"/>
              <a:gd name="connsiteX2" fmla="*/ 3532746 w 3807665"/>
              <a:gd name="connsiteY2" fmla="*/ 324578 h 5088754"/>
              <a:gd name="connsiteX3" fmla="*/ 3807665 w 3807665"/>
              <a:gd name="connsiteY3" fmla="*/ 4422655 h 5088754"/>
              <a:gd name="connsiteX4" fmla="*/ 3430870 w 3807665"/>
              <a:gd name="connsiteY4" fmla="*/ 4492917 h 5088754"/>
              <a:gd name="connsiteX5" fmla="*/ 3211275 w 3807665"/>
              <a:gd name="connsiteY5" fmla="*/ 4657762 h 5088754"/>
              <a:gd name="connsiteX6" fmla="*/ 3012323 w 3807665"/>
              <a:gd name="connsiteY6" fmla="*/ 5088754 h 5088754"/>
              <a:gd name="connsiteX7" fmla="*/ 0 w 3807665"/>
              <a:gd name="connsiteY7" fmla="*/ 4551548 h 5088754"/>
              <a:gd name="connsiteX8" fmla="*/ 284966 w 3807665"/>
              <a:gd name="connsiteY8" fmla="*/ 1030881 h 5088754"/>
              <a:gd name="connsiteX9" fmla="*/ 440846 w 3807665"/>
              <a:gd name="connsiteY9" fmla="*/ 601804 h 5088754"/>
              <a:gd name="connsiteX0" fmla="*/ 440846 w 3807665"/>
              <a:gd name="connsiteY0" fmla="*/ 597481 h 5084431"/>
              <a:gd name="connsiteX1" fmla="*/ 1261877 w 3807665"/>
              <a:gd name="connsiteY1" fmla="*/ 309140 h 5084431"/>
              <a:gd name="connsiteX2" fmla="*/ 3532746 w 3807665"/>
              <a:gd name="connsiteY2" fmla="*/ 320255 h 5084431"/>
              <a:gd name="connsiteX3" fmla="*/ 3807665 w 3807665"/>
              <a:gd name="connsiteY3" fmla="*/ 4418332 h 5084431"/>
              <a:gd name="connsiteX4" fmla="*/ 3430870 w 3807665"/>
              <a:gd name="connsiteY4" fmla="*/ 4488594 h 5084431"/>
              <a:gd name="connsiteX5" fmla="*/ 3211275 w 3807665"/>
              <a:gd name="connsiteY5" fmla="*/ 4653439 h 5084431"/>
              <a:gd name="connsiteX6" fmla="*/ 3012323 w 3807665"/>
              <a:gd name="connsiteY6" fmla="*/ 5084431 h 5084431"/>
              <a:gd name="connsiteX7" fmla="*/ 0 w 3807665"/>
              <a:gd name="connsiteY7" fmla="*/ 4547225 h 5084431"/>
              <a:gd name="connsiteX8" fmla="*/ 284966 w 3807665"/>
              <a:gd name="connsiteY8" fmla="*/ 1026558 h 5084431"/>
              <a:gd name="connsiteX9" fmla="*/ 440846 w 3807665"/>
              <a:gd name="connsiteY9" fmla="*/ 597481 h 5084431"/>
              <a:gd name="connsiteX0" fmla="*/ 440846 w 3807665"/>
              <a:gd name="connsiteY0" fmla="*/ 595360 h 5082310"/>
              <a:gd name="connsiteX1" fmla="*/ 1124499 w 3807665"/>
              <a:gd name="connsiteY1" fmla="*/ 314651 h 5082310"/>
              <a:gd name="connsiteX2" fmla="*/ 3532746 w 3807665"/>
              <a:gd name="connsiteY2" fmla="*/ 318134 h 5082310"/>
              <a:gd name="connsiteX3" fmla="*/ 3807665 w 3807665"/>
              <a:gd name="connsiteY3" fmla="*/ 4416211 h 5082310"/>
              <a:gd name="connsiteX4" fmla="*/ 3430870 w 3807665"/>
              <a:gd name="connsiteY4" fmla="*/ 4486473 h 5082310"/>
              <a:gd name="connsiteX5" fmla="*/ 3211275 w 3807665"/>
              <a:gd name="connsiteY5" fmla="*/ 4651318 h 5082310"/>
              <a:gd name="connsiteX6" fmla="*/ 3012323 w 3807665"/>
              <a:gd name="connsiteY6" fmla="*/ 5082310 h 5082310"/>
              <a:gd name="connsiteX7" fmla="*/ 0 w 3807665"/>
              <a:gd name="connsiteY7" fmla="*/ 4545104 h 5082310"/>
              <a:gd name="connsiteX8" fmla="*/ 284966 w 3807665"/>
              <a:gd name="connsiteY8" fmla="*/ 1024437 h 5082310"/>
              <a:gd name="connsiteX9" fmla="*/ 440846 w 3807665"/>
              <a:gd name="connsiteY9" fmla="*/ 595360 h 5082310"/>
              <a:gd name="connsiteX0" fmla="*/ 440846 w 3807665"/>
              <a:gd name="connsiteY0" fmla="*/ 583172 h 5070122"/>
              <a:gd name="connsiteX1" fmla="*/ 1124499 w 3807665"/>
              <a:gd name="connsiteY1" fmla="*/ 302463 h 5070122"/>
              <a:gd name="connsiteX2" fmla="*/ 3532746 w 3807665"/>
              <a:gd name="connsiteY2" fmla="*/ 305946 h 5070122"/>
              <a:gd name="connsiteX3" fmla="*/ 3807665 w 3807665"/>
              <a:gd name="connsiteY3" fmla="*/ 4404023 h 5070122"/>
              <a:gd name="connsiteX4" fmla="*/ 3430870 w 3807665"/>
              <a:gd name="connsiteY4" fmla="*/ 4474285 h 5070122"/>
              <a:gd name="connsiteX5" fmla="*/ 3211275 w 3807665"/>
              <a:gd name="connsiteY5" fmla="*/ 4639130 h 5070122"/>
              <a:gd name="connsiteX6" fmla="*/ 3012323 w 3807665"/>
              <a:gd name="connsiteY6" fmla="*/ 5070122 h 5070122"/>
              <a:gd name="connsiteX7" fmla="*/ 0 w 3807665"/>
              <a:gd name="connsiteY7" fmla="*/ 4532916 h 5070122"/>
              <a:gd name="connsiteX8" fmla="*/ 284966 w 3807665"/>
              <a:gd name="connsiteY8" fmla="*/ 1012249 h 5070122"/>
              <a:gd name="connsiteX9" fmla="*/ 440846 w 3807665"/>
              <a:gd name="connsiteY9" fmla="*/ 583172 h 5070122"/>
              <a:gd name="connsiteX0" fmla="*/ 440846 w 3807665"/>
              <a:gd name="connsiteY0" fmla="*/ 566308 h 5053258"/>
              <a:gd name="connsiteX1" fmla="*/ 1124499 w 3807665"/>
              <a:gd name="connsiteY1" fmla="*/ 285599 h 5053258"/>
              <a:gd name="connsiteX2" fmla="*/ 3486954 w 3807665"/>
              <a:gd name="connsiteY2" fmla="*/ 311978 h 5053258"/>
              <a:gd name="connsiteX3" fmla="*/ 3807665 w 3807665"/>
              <a:gd name="connsiteY3" fmla="*/ 4387159 h 5053258"/>
              <a:gd name="connsiteX4" fmla="*/ 3430870 w 3807665"/>
              <a:gd name="connsiteY4" fmla="*/ 4457421 h 5053258"/>
              <a:gd name="connsiteX5" fmla="*/ 3211275 w 3807665"/>
              <a:gd name="connsiteY5" fmla="*/ 4622266 h 5053258"/>
              <a:gd name="connsiteX6" fmla="*/ 3012323 w 3807665"/>
              <a:gd name="connsiteY6" fmla="*/ 5053258 h 5053258"/>
              <a:gd name="connsiteX7" fmla="*/ 0 w 3807665"/>
              <a:gd name="connsiteY7" fmla="*/ 4516052 h 5053258"/>
              <a:gd name="connsiteX8" fmla="*/ 284966 w 3807665"/>
              <a:gd name="connsiteY8" fmla="*/ 995385 h 5053258"/>
              <a:gd name="connsiteX9" fmla="*/ 440846 w 3807665"/>
              <a:gd name="connsiteY9" fmla="*/ 566308 h 5053258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84966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0709 h 4767659"/>
              <a:gd name="connsiteX1" fmla="*/ 1124499 w 3807665"/>
              <a:gd name="connsiteY1" fmla="*/ 0 h 4767659"/>
              <a:gd name="connsiteX2" fmla="*/ 3486954 w 3807665"/>
              <a:gd name="connsiteY2" fmla="*/ 26379 h 4767659"/>
              <a:gd name="connsiteX3" fmla="*/ 3807665 w 3807665"/>
              <a:gd name="connsiteY3" fmla="*/ 4101560 h 4767659"/>
              <a:gd name="connsiteX4" fmla="*/ 3430870 w 3807665"/>
              <a:gd name="connsiteY4" fmla="*/ 4171822 h 4767659"/>
              <a:gd name="connsiteX5" fmla="*/ 3211275 w 3807665"/>
              <a:gd name="connsiteY5" fmla="*/ 4336667 h 4767659"/>
              <a:gd name="connsiteX6" fmla="*/ 3012323 w 3807665"/>
              <a:gd name="connsiteY6" fmla="*/ 4767659 h 4767659"/>
              <a:gd name="connsiteX7" fmla="*/ 0 w 3807665"/>
              <a:gd name="connsiteY7" fmla="*/ 4230453 h 4767659"/>
              <a:gd name="connsiteX8" fmla="*/ 269701 w 3807665"/>
              <a:gd name="connsiteY8" fmla="*/ 709786 h 4767659"/>
              <a:gd name="connsiteX9" fmla="*/ 440846 w 3807665"/>
              <a:gd name="connsiteY9" fmla="*/ 280709 h 4767659"/>
              <a:gd name="connsiteX0" fmla="*/ 440846 w 3807665"/>
              <a:gd name="connsiteY0" fmla="*/ 285152 h 4772102"/>
              <a:gd name="connsiteX1" fmla="*/ 1124499 w 3807665"/>
              <a:gd name="connsiteY1" fmla="*/ 4443 h 4772102"/>
              <a:gd name="connsiteX2" fmla="*/ 3486954 w 3807665"/>
              <a:gd name="connsiteY2" fmla="*/ 30822 h 4772102"/>
              <a:gd name="connsiteX3" fmla="*/ 3807665 w 3807665"/>
              <a:gd name="connsiteY3" fmla="*/ 4106003 h 4772102"/>
              <a:gd name="connsiteX4" fmla="*/ 3430870 w 3807665"/>
              <a:gd name="connsiteY4" fmla="*/ 4176265 h 4772102"/>
              <a:gd name="connsiteX5" fmla="*/ 3211275 w 3807665"/>
              <a:gd name="connsiteY5" fmla="*/ 4341110 h 4772102"/>
              <a:gd name="connsiteX6" fmla="*/ 3012323 w 3807665"/>
              <a:gd name="connsiteY6" fmla="*/ 4772102 h 4772102"/>
              <a:gd name="connsiteX7" fmla="*/ 0 w 3807665"/>
              <a:gd name="connsiteY7" fmla="*/ 4234896 h 4772102"/>
              <a:gd name="connsiteX8" fmla="*/ 269701 w 3807665"/>
              <a:gd name="connsiteY8" fmla="*/ 714229 h 4772102"/>
              <a:gd name="connsiteX9" fmla="*/ 440846 w 3807665"/>
              <a:gd name="connsiteY9" fmla="*/ 285152 h 4772102"/>
              <a:gd name="connsiteX0" fmla="*/ 440846 w 3807665"/>
              <a:gd name="connsiteY0" fmla="*/ 280730 h 4767680"/>
              <a:gd name="connsiteX1" fmla="*/ 1124499 w 3807665"/>
              <a:gd name="connsiteY1" fmla="*/ 21 h 4767680"/>
              <a:gd name="connsiteX2" fmla="*/ 3486954 w 3807665"/>
              <a:gd name="connsiteY2" fmla="*/ 26400 h 4767680"/>
              <a:gd name="connsiteX3" fmla="*/ 3807665 w 3807665"/>
              <a:gd name="connsiteY3" fmla="*/ 4101581 h 4767680"/>
              <a:gd name="connsiteX4" fmla="*/ 3430870 w 3807665"/>
              <a:gd name="connsiteY4" fmla="*/ 4171843 h 4767680"/>
              <a:gd name="connsiteX5" fmla="*/ 3211275 w 3807665"/>
              <a:gd name="connsiteY5" fmla="*/ 4336688 h 4767680"/>
              <a:gd name="connsiteX6" fmla="*/ 3012323 w 3807665"/>
              <a:gd name="connsiteY6" fmla="*/ 4767680 h 4767680"/>
              <a:gd name="connsiteX7" fmla="*/ 0 w 3807665"/>
              <a:gd name="connsiteY7" fmla="*/ 4230474 h 4767680"/>
              <a:gd name="connsiteX8" fmla="*/ 269701 w 3807665"/>
              <a:gd name="connsiteY8" fmla="*/ 709807 h 4767680"/>
              <a:gd name="connsiteX9" fmla="*/ 440846 w 3807665"/>
              <a:gd name="connsiteY9" fmla="*/ 280730 h 4767680"/>
              <a:gd name="connsiteX0" fmla="*/ 440846 w 3807665"/>
              <a:gd name="connsiteY0" fmla="*/ 280720 h 4767670"/>
              <a:gd name="connsiteX1" fmla="*/ 1124499 w 3807665"/>
              <a:gd name="connsiteY1" fmla="*/ 11 h 4767670"/>
              <a:gd name="connsiteX2" fmla="*/ 3486954 w 3807665"/>
              <a:gd name="connsiteY2" fmla="*/ 26390 h 4767670"/>
              <a:gd name="connsiteX3" fmla="*/ 3807665 w 3807665"/>
              <a:gd name="connsiteY3" fmla="*/ 4101571 h 4767670"/>
              <a:gd name="connsiteX4" fmla="*/ 3430870 w 3807665"/>
              <a:gd name="connsiteY4" fmla="*/ 4171833 h 4767670"/>
              <a:gd name="connsiteX5" fmla="*/ 3211275 w 3807665"/>
              <a:gd name="connsiteY5" fmla="*/ 4336678 h 4767670"/>
              <a:gd name="connsiteX6" fmla="*/ 3012323 w 3807665"/>
              <a:gd name="connsiteY6" fmla="*/ 4767670 h 4767670"/>
              <a:gd name="connsiteX7" fmla="*/ 0 w 3807665"/>
              <a:gd name="connsiteY7" fmla="*/ 4230464 h 4767670"/>
              <a:gd name="connsiteX8" fmla="*/ 269701 w 3807665"/>
              <a:gd name="connsiteY8" fmla="*/ 709797 h 4767670"/>
              <a:gd name="connsiteX9" fmla="*/ 440846 w 3807665"/>
              <a:gd name="connsiteY9" fmla="*/ 280720 h 4767670"/>
              <a:gd name="connsiteX0" fmla="*/ 440846 w 3807665"/>
              <a:gd name="connsiteY0" fmla="*/ 280720 h 4767670"/>
              <a:gd name="connsiteX1" fmla="*/ 1124499 w 3807665"/>
              <a:gd name="connsiteY1" fmla="*/ 11 h 4767670"/>
              <a:gd name="connsiteX2" fmla="*/ 3486954 w 3807665"/>
              <a:gd name="connsiteY2" fmla="*/ 26390 h 4767670"/>
              <a:gd name="connsiteX3" fmla="*/ 3807665 w 3807665"/>
              <a:gd name="connsiteY3" fmla="*/ 4101571 h 4767670"/>
              <a:gd name="connsiteX4" fmla="*/ 3430870 w 3807665"/>
              <a:gd name="connsiteY4" fmla="*/ 4171833 h 4767670"/>
              <a:gd name="connsiteX5" fmla="*/ 3211275 w 3807665"/>
              <a:gd name="connsiteY5" fmla="*/ 4336678 h 4767670"/>
              <a:gd name="connsiteX6" fmla="*/ 3012323 w 3807665"/>
              <a:gd name="connsiteY6" fmla="*/ 4767670 h 4767670"/>
              <a:gd name="connsiteX7" fmla="*/ 0 w 3807665"/>
              <a:gd name="connsiteY7" fmla="*/ 4230464 h 4767670"/>
              <a:gd name="connsiteX8" fmla="*/ 269701 w 3807665"/>
              <a:gd name="connsiteY8" fmla="*/ 709797 h 4767670"/>
              <a:gd name="connsiteX9" fmla="*/ 440846 w 3807665"/>
              <a:gd name="connsiteY9" fmla="*/ 280720 h 4767670"/>
              <a:gd name="connsiteX0" fmla="*/ 485513 w 3807665"/>
              <a:gd name="connsiteY0" fmla="*/ 213723 h 4767673"/>
              <a:gd name="connsiteX1" fmla="*/ 1124499 w 3807665"/>
              <a:gd name="connsiteY1" fmla="*/ 14 h 4767673"/>
              <a:gd name="connsiteX2" fmla="*/ 3486954 w 3807665"/>
              <a:gd name="connsiteY2" fmla="*/ 26393 h 4767673"/>
              <a:gd name="connsiteX3" fmla="*/ 3807665 w 3807665"/>
              <a:gd name="connsiteY3" fmla="*/ 4101574 h 4767673"/>
              <a:gd name="connsiteX4" fmla="*/ 3430870 w 3807665"/>
              <a:gd name="connsiteY4" fmla="*/ 4171836 h 4767673"/>
              <a:gd name="connsiteX5" fmla="*/ 3211275 w 3807665"/>
              <a:gd name="connsiteY5" fmla="*/ 4336681 h 4767673"/>
              <a:gd name="connsiteX6" fmla="*/ 3012323 w 3807665"/>
              <a:gd name="connsiteY6" fmla="*/ 4767673 h 4767673"/>
              <a:gd name="connsiteX7" fmla="*/ 0 w 3807665"/>
              <a:gd name="connsiteY7" fmla="*/ 4230467 h 4767673"/>
              <a:gd name="connsiteX8" fmla="*/ 269701 w 3807665"/>
              <a:gd name="connsiteY8" fmla="*/ 709800 h 4767673"/>
              <a:gd name="connsiteX9" fmla="*/ 485513 w 3807665"/>
              <a:gd name="connsiteY9" fmla="*/ 213723 h 4767673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11275 w 3807665"/>
              <a:gd name="connsiteY5" fmla="*/ 4336803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430870 w 3807665"/>
              <a:gd name="connsiteY4" fmla="*/ 417195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485513 w 3807665"/>
              <a:gd name="connsiteY0" fmla="*/ 213845 h 4767795"/>
              <a:gd name="connsiteX1" fmla="*/ 1124499 w 3807665"/>
              <a:gd name="connsiteY1" fmla="*/ 136 h 4767795"/>
              <a:gd name="connsiteX2" fmla="*/ 3486954 w 3807665"/>
              <a:gd name="connsiteY2" fmla="*/ 26515 h 4767795"/>
              <a:gd name="connsiteX3" fmla="*/ 3807665 w 3807665"/>
              <a:gd name="connsiteY3" fmla="*/ 4101696 h 4767795"/>
              <a:gd name="connsiteX4" fmla="*/ 3363208 w 3807665"/>
              <a:gd name="connsiteY4" fmla="*/ 4216198 h 4767795"/>
              <a:gd name="connsiteX5" fmla="*/ 3242504 w 3807665"/>
              <a:gd name="connsiteY5" fmla="*/ 4302972 h 4767795"/>
              <a:gd name="connsiteX6" fmla="*/ 3012323 w 3807665"/>
              <a:gd name="connsiteY6" fmla="*/ 4767795 h 4767795"/>
              <a:gd name="connsiteX7" fmla="*/ 0 w 3807665"/>
              <a:gd name="connsiteY7" fmla="*/ 4230589 h 4767795"/>
              <a:gd name="connsiteX8" fmla="*/ 269701 w 3807665"/>
              <a:gd name="connsiteY8" fmla="*/ 709922 h 4767795"/>
              <a:gd name="connsiteX9" fmla="*/ 485513 w 3807665"/>
              <a:gd name="connsiteY9" fmla="*/ 213845 h 4767795"/>
              <a:gd name="connsiteX0" fmla="*/ 999053 w 4321205"/>
              <a:gd name="connsiteY0" fmla="*/ 213845 h 4767795"/>
              <a:gd name="connsiteX1" fmla="*/ 1638039 w 4321205"/>
              <a:gd name="connsiteY1" fmla="*/ 136 h 4767795"/>
              <a:gd name="connsiteX2" fmla="*/ 4000494 w 4321205"/>
              <a:gd name="connsiteY2" fmla="*/ 26515 h 4767795"/>
              <a:gd name="connsiteX3" fmla="*/ 4321205 w 4321205"/>
              <a:gd name="connsiteY3" fmla="*/ 4101696 h 4767795"/>
              <a:gd name="connsiteX4" fmla="*/ 3876748 w 4321205"/>
              <a:gd name="connsiteY4" fmla="*/ 4216198 h 4767795"/>
              <a:gd name="connsiteX5" fmla="*/ 3756044 w 4321205"/>
              <a:gd name="connsiteY5" fmla="*/ 4302972 h 4767795"/>
              <a:gd name="connsiteX6" fmla="*/ 3525863 w 4321205"/>
              <a:gd name="connsiteY6" fmla="*/ 4767795 h 4767795"/>
              <a:gd name="connsiteX7" fmla="*/ 0 w 4321205"/>
              <a:gd name="connsiteY7" fmla="*/ 4130947 h 4767795"/>
              <a:gd name="connsiteX8" fmla="*/ 783241 w 4321205"/>
              <a:gd name="connsiteY8" fmla="*/ 709922 h 4767795"/>
              <a:gd name="connsiteX9" fmla="*/ 999053 w 4321205"/>
              <a:gd name="connsiteY9" fmla="*/ 213845 h 4767795"/>
              <a:gd name="connsiteX0" fmla="*/ 999053 w 4321205"/>
              <a:gd name="connsiteY0" fmla="*/ 213845 h 4767795"/>
              <a:gd name="connsiteX1" fmla="*/ 1638039 w 4321205"/>
              <a:gd name="connsiteY1" fmla="*/ 136 h 4767795"/>
              <a:gd name="connsiteX2" fmla="*/ 4000494 w 4321205"/>
              <a:gd name="connsiteY2" fmla="*/ 26515 h 4767795"/>
              <a:gd name="connsiteX3" fmla="*/ 4321205 w 4321205"/>
              <a:gd name="connsiteY3" fmla="*/ 4101696 h 4767795"/>
              <a:gd name="connsiteX4" fmla="*/ 3876748 w 4321205"/>
              <a:gd name="connsiteY4" fmla="*/ 4216198 h 4767795"/>
              <a:gd name="connsiteX5" fmla="*/ 3756044 w 4321205"/>
              <a:gd name="connsiteY5" fmla="*/ 4302972 h 4767795"/>
              <a:gd name="connsiteX6" fmla="*/ 3525863 w 4321205"/>
              <a:gd name="connsiteY6" fmla="*/ 4767795 h 4767795"/>
              <a:gd name="connsiteX7" fmla="*/ 0 w 4321205"/>
              <a:gd name="connsiteY7" fmla="*/ 4130947 h 4767795"/>
              <a:gd name="connsiteX8" fmla="*/ 32092 w 4321205"/>
              <a:gd name="connsiteY8" fmla="*/ 433990 h 4767795"/>
              <a:gd name="connsiteX9" fmla="*/ 999053 w 4321205"/>
              <a:gd name="connsiteY9" fmla="*/ 213845 h 4767795"/>
              <a:gd name="connsiteX0" fmla="*/ 1006620 w 4328772"/>
              <a:gd name="connsiteY0" fmla="*/ 213845 h 4767795"/>
              <a:gd name="connsiteX1" fmla="*/ 1645606 w 4328772"/>
              <a:gd name="connsiteY1" fmla="*/ 136 h 4767795"/>
              <a:gd name="connsiteX2" fmla="*/ 4008061 w 4328772"/>
              <a:gd name="connsiteY2" fmla="*/ 26515 h 4767795"/>
              <a:gd name="connsiteX3" fmla="*/ 4328772 w 4328772"/>
              <a:gd name="connsiteY3" fmla="*/ 4101696 h 4767795"/>
              <a:gd name="connsiteX4" fmla="*/ 3884315 w 4328772"/>
              <a:gd name="connsiteY4" fmla="*/ 4216198 h 4767795"/>
              <a:gd name="connsiteX5" fmla="*/ 3763611 w 4328772"/>
              <a:gd name="connsiteY5" fmla="*/ 4302972 h 4767795"/>
              <a:gd name="connsiteX6" fmla="*/ 3533430 w 4328772"/>
              <a:gd name="connsiteY6" fmla="*/ 4767795 h 4767795"/>
              <a:gd name="connsiteX7" fmla="*/ 7567 w 4328772"/>
              <a:gd name="connsiteY7" fmla="*/ 4130947 h 4767795"/>
              <a:gd name="connsiteX8" fmla="*/ 39659 w 4328772"/>
              <a:gd name="connsiteY8" fmla="*/ 433990 h 4767795"/>
              <a:gd name="connsiteX9" fmla="*/ 1006620 w 4328772"/>
              <a:gd name="connsiteY9" fmla="*/ 213845 h 4767795"/>
              <a:gd name="connsiteX0" fmla="*/ 1006620 w 4328772"/>
              <a:gd name="connsiteY0" fmla="*/ 815842 h 5369792"/>
              <a:gd name="connsiteX1" fmla="*/ 1645606 w 4328772"/>
              <a:gd name="connsiteY1" fmla="*/ 602133 h 5369792"/>
              <a:gd name="connsiteX2" fmla="*/ 3962072 w 4328772"/>
              <a:gd name="connsiteY2" fmla="*/ 0 h 5369792"/>
              <a:gd name="connsiteX3" fmla="*/ 4328772 w 4328772"/>
              <a:gd name="connsiteY3" fmla="*/ 4703693 h 5369792"/>
              <a:gd name="connsiteX4" fmla="*/ 3884315 w 4328772"/>
              <a:gd name="connsiteY4" fmla="*/ 4818195 h 5369792"/>
              <a:gd name="connsiteX5" fmla="*/ 3763611 w 4328772"/>
              <a:gd name="connsiteY5" fmla="*/ 4904969 h 5369792"/>
              <a:gd name="connsiteX6" fmla="*/ 3533430 w 4328772"/>
              <a:gd name="connsiteY6" fmla="*/ 5369792 h 5369792"/>
              <a:gd name="connsiteX7" fmla="*/ 7567 w 4328772"/>
              <a:gd name="connsiteY7" fmla="*/ 4732944 h 5369792"/>
              <a:gd name="connsiteX8" fmla="*/ 39659 w 4328772"/>
              <a:gd name="connsiteY8" fmla="*/ 1035987 h 5369792"/>
              <a:gd name="connsiteX9" fmla="*/ 1006620 w 4328772"/>
              <a:gd name="connsiteY9" fmla="*/ 815842 h 5369792"/>
              <a:gd name="connsiteX0" fmla="*/ 1006620 w 4328772"/>
              <a:gd name="connsiteY0" fmla="*/ 996409 h 5550359"/>
              <a:gd name="connsiteX1" fmla="*/ 3962072 w 4328772"/>
              <a:gd name="connsiteY1" fmla="*/ 180567 h 5550359"/>
              <a:gd name="connsiteX2" fmla="*/ 4328772 w 4328772"/>
              <a:gd name="connsiteY2" fmla="*/ 4884260 h 5550359"/>
              <a:gd name="connsiteX3" fmla="*/ 3884315 w 4328772"/>
              <a:gd name="connsiteY3" fmla="*/ 4998762 h 5550359"/>
              <a:gd name="connsiteX4" fmla="*/ 3763611 w 4328772"/>
              <a:gd name="connsiteY4" fmla="*/ 5085536 h 5550359"/>
              <a:gd name="connsiteX5" fmla="*/ 3533430 w 4328772"/>
              <a:gd name="connsiteY5" fmla="*/ 5550359 h 5550359"/>
              <a:gd name="connsiteX6" fmla="*/ 7567 w 4328772"/>
              <a:gd name="connsiteY6" fmla="*/ 4913511 h 5550359"/>
              <a:gd name="connsiteX7" fmla="*/ 39659 w 4328772"/>
              <a:gd name="connsiteY7" fmla="*/ 1216554 h 5550359"/>
              <a:gd name="connsiteX8" fmla="*/ 1006620 w 4328772"/>
              <a:gd name="connsiteY8" fmla="*/ 996409 h 5550359"/>
              <a:gd name="connsiteX0" fmla="*/ 39659 w 4328772"/>
              <a:gd name="connsiteY0" fmla="*/ 1243442 h 5577247"/>
              <a:gd name="connsiteX1" fmla="*/ 3962072 w 4328772"/>
              <a:gd name="connsiteY1" fmla="*/ 207455 h 5577247"/>
              <a:gd name="connsiteX2" fmla="*/ 4328772 w 4328772"/>
              <a:gd name="connsiteY2" fmla="*/ 4911148 h 5577247"/>
              <a:gd name="connsiteX3" fmla="*/ 3884315 w 4328772"/>
              <a:gd name="connsiteY3" fmla="*/ 5025650 h 5577247"/>
              <a:gd name="connsiteX4" fmla="*/ 3763611 w 4328772"/>
              <a:gd name="connsiteY4" fmla="*/ 5112424 h 5577247"/>
              <a:gd name="connsiteX5" fmla="*/ 3533430 w 4328772"/>
              <a:gd name="connsiteY5" fmla="*/ 5577247 h 5577247"/>
              <a:gd name="connsiteX6" fmla="*/ 7567 w 4328772"/>
              <a:gd name="connsiteY6" fmla="*/ 4940399 h 5577247"/>
              <a:gd name="connsiteX7" fmla="*/ 39659 w 4328772"/>
              <a:gd name="connsiteY7" fmla="*/ 1243442 h 5577247"/>
              <a:gd name="connsiteX0" fmla="*/ 39659 w 4328772"/>
              <a:gd name="connsiteY0" fmla="*/ 530762 h 5892582"/>
              <a:gd name="connsiteX1" fmla="*/ 3962072 w 4328772"/>
              <a:gd name="connsiteY1" fmla="*/ 522790 h 5892582"/>
              <a:gd name="connsiteX2" fmla="*/ 4328772 w 4328772"/>
              <a:gd name="connsiteY2" fmla="*/ 5226483 h 5892582"/>
              <a:gd name="connsiteX3" fmla="*/ 3884315 w 4328772"/>
              <a:gd name="connsiteY3" fmla="*/ 5340985 h 5892582"/>
              <a:gd name="connsiteX4" fmla="*/ 3763611 w 4328772"/>
              <a:gd name="connsiteY4" fmla="*/ 5427759 h 5892582"/>
              <a:gd name="connsiteX5" fmla="*/ 3533430 w 4328772"/>
              <a:gd name="connsiteY5" fmla="*/ 5892582 h 5892582"/>
              <a:gd name="connsiteX6" fmla="*/ 7567 w 4328772"/>
              <a:gd name="connsiteY6" fmla="*/ 5255734 h 5892582"/>
              <a:gd name="connsiteX7" fmla="*/ 39659 w 4328772"/>
              <a:gd name="connsiteY7" fmla="*/ 530762 h 5892582"/>
              <a:gd name="connsiteX0" fmla="*/ 32092 w 4321205"/>
              <a:gd name="connsiteY0" fmla="*/ 530762 h 5892582"/>
              <a:gd name="connsiteX1" fmla="*/ 3954505 w 4321205"/>
              <a:gd name="connsiteY1" fmla="*/ 522790 h 5892582"/>
              <a:gd name="connsiteX2" fmla="*/ 4321205 w 4321205"/>
              <a:gd name="connsiteY2" fmla="*/ 5226483 h 5892582"/>
              <a:gd name="connsiteX3" fmla="*/ 3876748 w 4321205"/>
              <a:gd name="connsiteY3" fmla="*/ 5340985 h 5892582"/>
              <a:gd name="connsiteX4" fmla="*/ 3756044 w 4321205"/>
              <a:gd name="connsiteY4" fmla="*/ 5427759 h 5892582"/>
              <a:gd name="connsiteX5" fmla="*/ 3525863 w 4321205"/>
              <a:gd name="connsiteY5" fmla="*/ 5892582 h 5892582"/>
              <a:gd name="connsiteX6" fmla="*/ 0 w 4321205"/>
              <a:gd name="connsiteY6" fmla="*/ 5255734 h 5892582"/>
              <a:gd name="connsiteX7" fmla="*/ 32092 w 4321205"/>
              <a:gd name="connsiteY7" fmla="*/ 530762 h 5892582"/>
              <a:gd name="connsiteX0" fmla="*/ 18652 w 4347303"/>
              <a:gd name="connsiteY0" fmla="*/ 562035 h 5857957"/>
              <a:gd name="connsiteX1" fmla="*/ 3980603 w 4347303"/>
              <a:gd name="connsiteY1" fmla="*/ 488165 h 5857957"/>
              <a:gd name="connsiteX2" fmla="*/ 4347303 w 4347303"/>
              <a:gd name="connsiteY2" fmla="*/ 5191858 h 5857957"/>
              <a:gd name="connsiteX3" fmla="*/ 3902846 w 4347303"/>
              <a:gd name="connsiteY3" fmla="*/ 5306360 h 5857957"/>
              <a:gd name="connsiteX4" fmla="*/ 3782142 w 4347303"/>
              <a:gd name="connsiteY4" fmla="*/ 5393134 h 5857957"/>
              <a:gd name="connsiteX5" fmla="*/ 3551961 w 4347303"/>
              <a:gd name="connsiteY5" fmla="*/ 5857957 h 5857957"/>
              <a:gd name="connsiteX6" fmla="*/ 26098 w 4347303"/>
              <a:gd name="connsiteY6" fmla="*/ 5221109 h 5857957"/>
              <a:gd name="connsiteX7" fmla="*/ 18652 w 4347303"/>
              <a:gd name="connsiteY7" fmla="*/ 562035 h 5857957"/>
              <a:gd name="connsiteX0" fmla="*/ 18652 w 4347303"/>
              <a:gd name="connsiteY0" fmla="*/ 335231 h 5631153"/>
              <a:gd name="connsiteX1" fmla="*/ 3980603 w 4347303"/>
              <a:gd name="connsiteY1" fmla="*/ 261361 h 5631153"/>
              <a:gd name="connsiteX2" fmla="*/ 4347303 w 4347303"/>
              <a:gd name="connsiteY2" fmla="*/ 4965054 h 5631153"/>
              <a:gd name="connsiteX3" fmla="*/ 3902846 w 4347303"/>
              <a:gd name="connsiteY3" fmla="*/ 5079556 h 5631153"/>
              <a:gd name="connsiteX4" fmla="*/ 3782142 w 4347303"/>
              <a:gd name="connsiteY4" fmla="*/ 5166330 h 5631153"/>
              <a:gd name="connsiteX5" fmla="*/ 3551961 w 4347303"/>
              <a:gd name="connsiteY5" fmla="*/ 5631153 h 5631153"/>
              <a:gd name="connsiteX6" fmla="*/ 26098 w 4347303"/>
              <a:gd name="connsiteY6" fmla="*/ 4994305 h 5631153"/>
              <a:gd name="connsiteX7" fmla="*/ 18652 w 4347303"/>
              <a:gd name="connsiteY7" fmla="*/ 335231 h 5631153"/>
              <a:gd name="connsiteX0" fmla="*/ 21000 w 4336472"/>
              <a:gd name="connsiteY0" fmla="*/ 295712 h 5644353"/>
              <a:gd name="connsiteX1" fmla="*/ 3969772 w 4336472"/>
              <a:gd name="connsiteY1" fmla="*/ 274561 h 5644353"/>
              <a:gd name="connsiteX2" fmla="*/ 4336472 w 4336472"/>
              <a:gd name="connsiteY2" fmla="*/ 4978254 h 5644353"/>
              <a:gd name="connsiteX3" fmla="*/ 3892015 w 4336472"/>
              <a:gd name="connsiteY3" fmla="*/ 5092756 h 5644353"/>
              <a:gd name="connsiteX4" fmla="*/ 3771311 w 4336472"/>
              <a:gd name="connsiteY4" fmla="*/ 5179530 h 5644353"/>
              <a:gd name="connsiteX5" fmla="*/ 3541130 w 4336472"/>
              <a:gd name="connsiteY5" fmla="*/ 5644353 h 5644353"/>
              <a:gd name="connsiteX6" fmla="*/ 15267 w 4336472"/>
              <a:gd name="connsiteY6" fmla="*/ 5007505 h 5644353"/>
              <a:gd name="connsiteX7" fmla="*/ 21000 w 4336472"/>
              <a:gd name="connsiteY7" fmla="*/ 295712 h 5644353"/>
              <a:gd name="connsiteX0" fmla="*/ 21000 w 4336472"/>
              <a:gd name="connsiteY0" fmla="*/ 32394 h 5381035"/>
              <a:gd name="connsiteX1" fmla="*/ 3969772 w 4336472"/>
              <a:gd name="connsiteY1" fmla="*/ 11243 h 5381035"/>
              <a:gd name="connsiteX2" fmla="*/ 4336472 w 4336472"/>
              <a:gd name="connsiteY2" fmla="*/ 4714936 h 5381035"/>
              <a:gd name="connsiteX3" fmla="*/ 3892015 w 4336472"/>
              <a:gd name="connsiteY3" fmla="*/ 4829438 h 5381035"/>
              <a:gd name="connsiteX4" fmla="*/ 3771311 w 4336472"/>
              <a:gd name="connsiteY4" fmla="*/ 4916212 h 5381035"/>
              <a:gd name="connsiteX5" fmla="*/ 3541130 w 4336472"/>
              <a:gd name="connsiteY5" fmla="*/ 5381035 h 5381035"/>
              <a:gd name="connsiteX6" fmla="*/ 15267 w 4336472"/>
              <a:gd name="connsiteY6" fmla="*/ 4744187 h 5381035"/>
              <a:gd name="connsiteX7" fmla="*/ 21000 w 4336472"/>
              <a:gd name="connsiteY7" fmla="*/ 32394 h 5381035"/>
              <a:gd name="connsiteX0" fmla="*/ 32093 w 4321205"/>
              <a:gd name="connsiteY0" fmla="*/ 19673 h 5394673"/>
              <a:gd name="connsiteX1" fmla="*/ 3954505 w 4321205"/>
              <a:gd name="connsiteY1" fmla="*/ 24881 h 5394673"/>
              <a:gd name="connsiteX2" fmla="*/ 4321205 w 4321205"/>
              <a:gd name="connsiteY2" fmla="*/ 4728574 h 5394673"/>
              <a:gd name="connsiteX3" fmla="*/ 3876748 w 4321205"/>
              <a:gd name="connsiteY3" fmla="*/ 4843076 h 5394673"/>
              <a:gd name="connsiteX4" fmla="*/ 3756044 w 4321205"/>
              <a:gd name="connsiteY4" fmla="*/ 4929850 h 5394673"/>
              <a:gd name="connsiteX5" fmla="*/ 3525863 w 4321205"/>
              <a:gd name="connsiteY5" fmla="*/ 5394673 h 5394673"/>
              <a:gd name="connsiteX6" fmla="*/ 0 w 4321205"/>
              <a:gd name="connsiteY6" fmla="*/ 4757825 h 5394673"/>
              <a:gd name="connsiteX7" fmla="*/ 32093 w 4321205"/>
              <a:gd name="connsiteY7" fmla="*/ 19673 h 5394673"/>
              <a:gd name="connsiteX0" fmla="*/ 24413 w 4325400"/>
              <a:gd name="connsiteY0" fmla="*/ 19673 h 5394673"/>
              <a:gd name="connsiteX1" fmla="*/ 3958700 w 4325400"/>
              <a:gd name="connsiteY1" fmla="*/ 24881 h 5394673"/>
              <a:gd name="connsiteX2" fmla="*/ 4325400 w 4325400"/>
              <a:gd name="connsiteY2" fmla="*/ 4728574 h 5394673"/>
              <a:gd name="connsiteX3" fmla="*/ 3880943 w 4325400"/>
              <a:gd name="connsiteY3" fmla="*/ 4843076 h 5394673"/>
              <a:gd name="connsiteX4" fmla="*/ 3760239 w 4325400"/>
              <a:gd name="connsiteY4" fmla="*/ 4929850 h 5394673"/>
              <a:gd name="connsiteX5" fmla="*/ 3530058 w 4325400"/>
              <a:gd name="connsiteY5" fmla="*/ 5394673 h 5394673"/>
              <a:gd name="connsiteX6" fmla="*/ 4195 w 4325400"/>
              <a:gd name="connsiteY6" fmla="*/ 4757825 h 5394673"/>
              <a:gd name="connsiteX7" fmla="*/ 24413 w 4325400"/>
              <a:gd name="connsiteY7" fmla="*/ 19673 h 5394673"/>
              <a:gd name="connsiteX0" fmla="*/ 20218 w 4321205"/>
              <a:gd name="connsiteY0" fmla="*/ 19673 h 5394673"/>
              <a:gd name="connsiteX1" fmla="*/ 3954505 w 4321205"/>
              <a:gd name="connsiteY1" fmla="*/ 24881 h 5394673"/>
              <a:gd name="connsiteX2" fmla="*/ 4321205 w 4321205"/>
              <a:gd name="connsiteY2" fmla="*/ 4728574 h 5394673"/>
              <a:gd name="connsiteX3" fmla="*/ 3876748 w 4321205"/>
              <a:gd name="connsiteY3" fmla="*/ 4843076 h 5394673"/>
              <a:gd name="connsiteX4" fmla="*/ 3756044 w 4321205"/>
              <a:gd name="connsiteY4" fmla="*/ 4929850 h 5394673"/>
              <a:gd name="connsiteX5" fmla="*/ 3525863 w 4321205"/>
              <a:gd name="connsiteY5" fmla="*/ 5394673 h 5394673"/>
              <a:gd name="connsiteX6" fmla="*/ 0 w 4321205"/>
              <a:gd name="connsiteY6" fmla="*/ 4757825 h 5394673"/>
              <a:gd name="connsiteX7" fmla="*/ 20218 w 4321205"/>
              <a:gd name="connsiteY7" fmla="*/ 19673 h 5394673"/>
              <a:gd name="connsiteX0" fmla="*/ 20222 w 4321209"/>
              <a:gd name="connsiteY0" fmla="*/ 19673 h 5394673"/>
              <a:gd name="connsiteX1" fmla="*/ 3954509 w 4321209"/>
              <a:gd name="connsiteY1" fmla="*/ 24881 h 5394673"/>
              <a:gd name="connsiteX2" fmla="*/ 4321209 w 4321209"/>
              <a:gd name="connsiteY2" fmla="*/ 4728574 h 5394673"/>
              <a:gd name="connsiteX3" fmla="*/ 3876752 w 4321209"/>
              <a:gd name="connsiteY3" fmla="*/ 4843076 h 5394673"/>
              <a:gd name="connsiteX4" fmla="*/ 3756048 w 4321209"/>
              <a:gd name="connsiteY4" fmla="*/ 4929850 h 5394673"/>
              <a:gd name="connsiteX5" fmla="*/ 3525867 w 4321209"/>
              <a:gd name="connsiteY5" fmla="*/ 5394673 h 5394673"/>
              <a:gd name="connsiteX6" fmla="*/ 4 w 4321209"/>
              <a:gd name="connsiteY6" fmla="*/ 4757825 h 5394673"/>
              <a:gd name="connsiteX7" fmla="*/ 20222 w 4321209"/>
              <a:gd name="connsiteY7" fmla="*/ 19673 h 5394673"/>
              <a:gd name="connsiteX0" fmla="*/ 20222 w 4321209"/>
              <a:gd name="connsiteY0" fmla="*/ 19673 h 5394673"/>
              <a:gd name="connsiteX1" fmla="*/ 3954509 w 4321209"/>
              <a:gd name="connsiteY1" fmla="*/ 24881 h 5394673"/>
              <a:gd name="connsiteX2" fmla="*/ 4321209 w 4321209"/>
              <a:gd name="connsiteY2" fmla="*/ 4728574 h 5394673"/>
              <a:gd name="connsiteX3" fmla="*/ 3876752 w 4321209"/>
              <a:gd name="connsiteY3" fmla="*/ 4843076 h 5394673"/>
              <a:gd name="connsiteX4" fmla="*/ 3756048 w 4321209"/>
              <a:gd name="connsiteY4" fmla="*/ 4929850 h 5394673"/>
              <a:gd name="connsiteX5" fmla="*/ 3525867 w 4321209"/>
              <a:gd name="connsiteY5" fmla="*/ 5394673 h 5394673"/>
              <a:gd name="connsiteX6" fmla="*/ 4 w 4321209"/>
              <a:gd name="connsiteY6" fmla="*/ 4757825 h 5394673"/>
              <a:gd name="connsiteX7" fmla="*/ 20222 w 4321209"/>
              <a:gd name="connsiteY7" fmla="*/ 19673 h 5394673"/>
              <a:gd name="connsiteX0" fmla="*/ 20222 w 4321209"/>
              <a:gd name="connsiteY0" fmla="*/ 0 h 5375000"/>
              <a:gd name="connsiteX1" fmla="*/ 3954509 w 4321209"/>
              <a:gd name="connsiteY1" fmla="*/ 5208 h 5375000"/>
              <a:gd name="connsiteX2" fmla="*/ 4321209 w 4321209"/>
              <a:gd name="connsiteY2" fmla="*/ 4708901 h 5375000"/>
              <a:gd name="connsiteX3" fmla="*/ 3876752 w 4321209"/>
              <a:gd name="connsiteY3" fmla="*/ 4823403 h 5375000"/>
              <a:gd name="connsiteX4" fmla="*/ 3756048 w 4321209"/>
              <a:gd name="connsiteY4" fmla="*/ 4910177 h 5375000"/>
              <a:gd name="connsiteX5" fmla="*/ 3525867 w 4321209"/>
              <a:gd name="connsiteY5" fmla="*/ 5375000 h 5375000"/>
              <a:gd name="connsiteX6" fmla="*/ 4 w 4321209"/>
              <a:gd name="connsiteY6" fmla="*/ 4738152 h 5375000"/>
              <a:gd name="connsiteX7" fmla="*/ 20222 w 4321209"/>
              <a:gd name="connsiteY7" fmla="*/ 0 h 5375000"/>
              <a:gd name="connsiteX0" fmla="*/ 0 w 4324739"/>
              <a:gd name="connsiteY0" fmla="*/ 0 h 5375000"/>
              <a:gd name="connsiteX1" fmla="*/ 3958039 w 4324739"/>
              <a:gd name="connsiteY1" fmla="*/ 5208 h 5375000"/>
              <a:gd name="connsiteX2" fmla="*/ 4324739 w 4324739"/>
              <a:gd name="connsiteY2" fmla="*/ 4708901 h 5375000"/>
              <a:gd name="connsiteX3" fmla="*/ 3880282 w 4324739"/>
              <a:gd name="connsiteY3" fmla="*/ 4823403 h 5375000"/>
              <a:gd name="connsiteX4" fmla="*/ 3759578 w 4324739"/>
              <a:gd name="connsiteY4" fmla="*/ 4910177 h 5375000"/>
              <a:gd name="connsiteX5" fmla="*/ 3529397 w 4324739"/>
              <a:gd name="connsiteY5" fmla="*/ 5375000 h 5375000"/>
              <a:gd name="connsiteX6" fmla="*/ 3534 w 4324739"/>
              <a:gd name="connsiteY6" fmla="*/ 4738152 h 5375000"/>
              <a:gd name="connsiteX7" fmla="*/ 0 w 4324739"/>
              <a:gd name="connsiteY7" fmla="*/ 0 h 5375000"/>
              <a:gd name="connsiteX0" fmla="*/ 0 w 4324739"/>
              <a:gd name="connsiteY0" fmla="*/ 0 h 5375000"/>
              <a:gd name="connsiteX1" fmla="*/ 3958039 w 4324739"/>
              <a:gd name="connsiteY1" fmla="*/ 5208 h 5375000"/>
              <a:gd name="connsiteX2" fmla="*/ 4324739 w 4324739"/>
              <a:gd name="connsiteY2" fmla="*/ 4708901 h 5375000"/>
              <a:gd name="connsiteX3" fmla="*/ 3880282 w 4324739"/>
              <a:gd name="connsiteY3" fmla="*/ 4823403 h 5375000"/>
              <a:gd name="connsiteX4" fmla="*/ 3759578 w 4324739"/>
              <a:gd name="connsiteY4" fmla="*/ 4910177 h 5375000"/>
              <a:gd name="connsiteX5" fmla="*/ 3529397 w 4324739"/>
              <a:gd name="connsiteY5" fmla="*/ 5375000 h 5375000"/>
              <a:gd name="connsiteX6" fmla="*/ 23183 w 4324739"/>
              <a:gd name="connsiteY6" fmla="*/ 4738152 h 5375000"/>
              <a:gd name="connsiteX7" fmla="*/ 0 w 4324739"/>
              <a:gd name="connsiteY7" fmla="*/ 0 h 5375000"/>
              <a:gd name="connsiteX0" fmla="*/ 0 w 4324739"/>
              <a:gd name="connsiteY0" fmla="*/ 0 h 5375000"/>
              <a:gd name="connsiteX1" fmla="*/ 3958039 w 4324739"/>
              <a:gd name="connsiteY1" fmla="*/ 5208 h 5375000"/>
              <a:gd name="connsiteX2" fmla="*/ 4324739 w 4324739"/>
              <a:gd name="connsiteY2" fmla="*/ 4708901 h 5375000"/>
              <a:gd name="connsiteX3" fmla="*/ 3880282 w 4324739"/>
              <a:gd name="connsiteY3" fmla="*/ 4823403 h 5375000"/>
              <a:gd name="connsiteX4" fmla="*/ 3759578 w 4324739"/>
              <a:gd name="connsiteY4" fmla="*/ 4910177 h 5375000"/>
              <a:gd name="connsiteX5" fmla="*/ 3529397 w 4324739"/>
              <a:gd name="connsiteY5" fmla="*/ 5375000 h 5375000"/>
              <a:gd name="connsiteX6" fmla="*/ 16633 w 4324739"/>
              <a:gd name="connsiteY6" fmla="*/ 4738152 h 5375000"/>
              <a:gd name="connsiteX7" fmla="*/ 0 w 4324739"/>
              <a:gd name="connsiteY7" fmla="*/ 0 h 5375000"/>
              <a:gd name="connsiteX0" fmla="*/ 0 w 4324739"/>
              <a:gd name="connsiteY0" fmla="*/ 0 h 5375000"/>
              <a:gd name="connsiteX1" fmla="*/ 3958039 w 4324739"/>
              <a:gd name="connsiteY1" fmla="*/ 5208 h 5375000"/>
              <a:gd name="connsiteX2" fmla="*/ 4324739 w 4324739"/>
              <a:gd name="connsiteY2" fmla="*/ 4708901 h 5375000"/>
              <a:gd name="connsiteX3" fmla="*/ 3880282 w 4324739"/>
              <a:gd name="connsiteY3" fmla="*/ 4823403 h 5375000"/>
              <a:gd name="connsiteX4" fmla="*/ 3759578 w 4324739"/>
              <a:gd name="connsiteY4" fmla="*/ 4910177 h 5375000"/>
              <a:gd name="connsiteX5" fmla="*/ 3529397 w 4324739"/>
              <a:gd name="connsiteY5" fmla="*/ 5375000 h 5375000"/>
              <a:gd name="connsiteX6" fmla="*/ 16633 w 4324739"/>
              <a:gd name="connsiteY6" fmla="*/ 4738152 h 5375000"/>
              <a:gd name="connsiteX7" fmla="*/ 0 w 4324739"/>
              <a:gd name="connsiteY7" fmla="*/ 0 h 5375000"/>
              <a:gd name="connsiteX0" fmla="*/ 0 w 4311640"/>
              <a:gd name="connsiteY0" fmla="*/ 0 h 5375000"/>
              <a:gd name="connsiteX1" fmla="*/ 3944940 w 4311640"/>
              <a:gd name="connsiteY1" fmla="*/ 5208 h 5375000"/>
              <a:gd name="connsiteX2" fmla="*/ 4311640 w 4311640"/>
              <a:gd name="connsiteY2" fmla="*/ 4708901 h 5375000"/>
              <a:gd name="connsiteX3" fmla="*/ 3867183 w 4311640"/>
              <a:gd name="connsiteY3" fmla="*/ 4823403 h 5375000"/>
              <a:gd name="connsiteX4" fmla="*/ 3746479 w 4311640"/>
              <a:gd name="connsiteY4" fmla="*/ 4910177 h 5375000"/>
              <a:gd name="connsiteX5" fmla="*/ 3516298 w 4311640"/>
              <a:gd name="connsiteY5" fmla="*/ 5375000 h 5375000"/>
              <a:gd name="connsiteX6" fmla="*/ 3534 w 4311640"/>
              <a:gd name="connsiteY6" fmla="*/ 4738152 h 5375000"/>
              <a:gd name="connsiteX7" fmla="*/ 0 w 4311640"/>
              <a:gd name="connsiteY7" fmla="*/ 0 h 5375000"/>
              <a:gd name="connsiteX0" fmla="*/ 3023 w 4308113"/>
              <a:gd name="connsiteY0" fmla="*/ 1343 h 5369793"/>
              <a:gd name="connsiteX1" fmla="*/ 3941413 w 4308113"/>
              <a:gd name="connsiteY1" fmla="*/ 1 h 5369793"/>
              <a:gd name="connsiteX2" fmla="*/ 4308113 w 4308113"/>
              <a:gd name="connsiteY2" fmla="*/ 4703694 h 5369793"/>
              <a:gd name="connsiteX3" fmla="*/ 3863656 w 4308113"/>
              <a:gd name="connsiteY3" fmla="*/ 4818196 h 5369793"/>
              <a:gd name="connsiteX4" fmla="*/ 3742952 w 4308113"/>
              <a:gd name="connsiteY4" fmla="*/ 4904970 h 5369793"/>
              <a:gd name="connsiteX5" fmla="*/ 3512771 w 4308113"/>
              <a:gd name="connsiteY5" fmla="*/ 5369793 h 5369793"/>
              <a:gd name="connsiteX6" fmla="*/ 7 w 4308113"/>
              <a:gd name="connsiteY6" fmla="*/ 4732945 h 5369793"/>
              <a:gd name="connsiteX7" fmla="*/ 3023 w 4308113"/>
              <a:gd name="connsiteY7" fmla="*/ 1343 h 5369793"/>
              <a:gd name="connsiteX0" fmla="*/ 11082 w 4316172"/>
              <a:gd name="connsiteY0" fmla="*/ 1342 h 5369792"/>
              <a:gd name="connsiteX1" fmla="*/ 3949472 w 4316172"/>
              <a:gd name="connsiteY1" fmla="*/ 0 h 5369792"/>
              <a:gd name="connsiteX2" fmla="*/ 4316172 w 4316172"/>
              <a:gd name="connsiteY2" fmla="*/ 4703693 h 5369792"/>
              <a:gd name="connsiteX3" fmla="*/ 3871715 w 4316172"/>
              <a:gd name="connsiteY3" fmla="*/ 4818195 h 5369792"/>
              <a:gd name="connsiteX4" fmla="*/ 3751011 w 4316172"/>
              <a:gd name="connsiteY4" fmla="*/ 4904969 h 5369792"/>
              <a:gd name="connsiteX5" fmla="*/ 3520830 w 4316172"/>
              <a:gd name="connsiteY5" fmla="*/ 5369792 h 5369792"/>
              <a:gd name="connsiteX6" fmla="*/ 8066 w 4316172"/>
              <a:gd name="connsiteY6" fmla="*/ 4732944 h 5369792"/>
              <a:gd name="connsiteX7" fmla="*/ 11082 w 4316172"/>
              <a:gd name="connsiteY7" fmla="*/ 1342 h 5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6172" h="5369792">
                <a:moveTo>
                  <a:pt x="11082" y="1342"/>
                </a:moveTo>
                <a:lnTo>
                  <a:pt x="3949472" y="0"/>
                </a:lnTo>
                <a:cubicBezTo>
                  <a:pt x="4062863" y="1238292"/>
                  <a:pt x="4251419" y="3601588"/>
                  <a:pt x="4316172" y="4703693"/>
                </a:cubicBezTo>
                <a:cubicBezTo>
                  <a:pt x="4157803" y="4712562"/>
                  <a:pt x="4016776" y="4736151"/>
                  <a:pt x="3871715" y="4818195"/>
                </a:cubicBezTo>
                <a:cubicBezTo>
                  <a:pt x="3835207" y="4841861"/>
                  <a:pt x="3790137" y="4869129"/>
                  <a:pt x="3751011" y="4904969"/>
                </a:cubicBezTo>
                <a:cubicBezTo>
                  <a:pt x="3608371" y="5033095"/>
                  <a:pt x="3548114" y="5246110"/>
                  <a:pt x="3520830" y="5369792"/>
                </a:cubicBezTo>
                <a:lnTo>
                  <a:pt x="8066" y="4732944"/>
                </a:lnTo>
                <a:cubicBezTo>
                  <a:pt x="7641" y="3042743"/>
                  <a:pt x="-11706" y="2204500"/>
                  <a:pt x="11082" y="1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" y="-731"/>
            <a:ext cx="12190992" cy="685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88388" cy="685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1" y="0"/>
            <a:ext cx="121901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4" y="-731"/>
            <a:ext cx="12190992" cy="6859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upo 20"/>
          <p:cNvGrpSpPr/>
          <p:nvPr userDrawn="1"/>
        </p:nvGrpSpPr>
        <p:grpSpPr>
          <a:xfrm rot="12600000">
            <a:off x="929769" y="4484839"/>
            <a:ext cx="1469575" cy="1469576"/>
            <a:chOff x="5708125" y="1849047"/>
            <a:chExt cx="1549398" cy="1549399"/>
          </a:xfrm>
        </p:grpSpPr>
        <p:sp>
          <p:nvSpPr>
            <p:cNvPr id="22" name="Elipse 21"/>
            <p:cNvSpPr/>
            <p:nvPr/>
          </p:nvSpPr>
          <p:spPr>
            <a:xfrm>
              <a:off x="5708125" y="1849048"/>
              <a:ext cx="1549398" cy="1549398"/>
            </a:xfrm>
            <a:prstGeom prst="ellipse">
              <a:avLst/>
            </a:prstGeom>
            <a:noFill/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3" name="Elipse 11"/>
            <p:cNvSpPr/>
            <p:nvPr/>
          </p:nvSpPr>
          <p:spPr>
            <a:xfrm>
              <a:off x="6482824" y="1849047"/>
              <a:ext cx="774699" cy="774699"/>
            </a:xfrm>
            <a:custGeom>
              <a:avLst/>
              <a:gdLst>
                <a:gd name="connsiteX0" fmla="*/ 0 w 1549398"/>
                <a:gd name="connsiteY0" fmla="*/ 774699 h 1549398"/>
                <a:gd name="connsiteX1" fmla="*/ 774699 w 1549398"/>
                <a:gd name="connsiteY1" fmla="*/ 0 h 1549398"/>
                <a:gd name="connsiteX2" fmla="*/ 1549398 w 1549398"/>
                <a:gd name="connsiteY2" fmla="*/ 774699 h 1549398"/>
                <a:gd name="connsiteX3" fmla="*/ 774699 w 1549398"/>
                <a:gd name="connsiteY3" fmla="*/ 1549398 h 1549398"/>
                <a:gd name="connsiteX4" fmla="*/ 0 w 1549398"/>
                <a:gd name="connsiteY4" fmla="*/ 774699 h 1549398"/>
                <a:gd name="connsiteX0" fmla="*/ 0 w 1549398"/>
                <a:gd name="connsiteY0" fmla="*/ 774699 h 1549398"/>
                <a:gd name="connsiteX1" fmla="*/ 774699 w 1549398"/>
                <a:gd name="connsiteY1" fmla="*/ 0 h 1549398"/>
                <a:gd name="connsiteX2" fmla="*/ 1549398 w 1549398"/>
                <a:gd name="connsiteY2" fmla="*/ 774699 h 1549398"/>
                <a:gd name="connsiteX3" fmla="*/ 774699 w 1549398"/>
                <a:gd name="connsiteY3" fmla="*/ 1549398 h 1549398"/>
                <a:gd name="connsiteX4" fmla="*/ 91440 w 1549398"/>
                <a:gd name="connsiteY4" fmla="*/ 866139 h 1549398"/>
                <a:gd name="connsiteX0" fmla="*/ 0 w 1549398"/>
                <a:gd name="connsiteY0" fmla="*/ 774699 h 1549398"/>
                <a:gd name="connsiteX1" fmla="*/ 774699 w 1549398"/>
                <a:gd name="connsiteY1" fmla="*/ 0 h 1549398"/>
                <a:gd name="connsiteX2" fmla="*/ 1549398 w 1549398"/>
                <a:gd name="connsiteY2" fmla="*/ 774699 h 1549398"/>
                <a:gd name="connsiteX3" fmla="*/ 774699 w 1549398"/>
                <a:gd name="connsiteY3" fmla="*/ 1549398 h 1549398"/>
                <a:gd name="connsiteX0" fmla="*/ 0 w 774699"/>
                <a:gd name="connsiteY0" fmla="*/ 0 h 1549398"/>
                <a:gd name="connsiteX1" fmla="*/ 774699 w 774699"/>
                <a:gd name="connsiteY1" fmla="*/ 774699 h 1549398"/>
                <a:gd name="connsiteX2" fmla="*/ 0 w 774699"/>
                <a:gd name="connsiteY2" fmla="*/ 1549398 h 1549398"/>
                <a:gd name="connsiteX0" fmla="*/ 0 w 774699"/>
                <a:gd name="connsiteY0" fmla="*/ 0 h 774699"/>
                <a:gd name="connsiteX1" fmla="*/ 774699 w 774699"/>
                <a:gd name="connsiteY1" fmla="*/ 774699 h 77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699" h="774699">
                  <a:moveTo>
                    <a:pt x="0" y="0"/>
                  </a:moveTo>
                  <a:cubicBezTo>
                    <a:pt x="427854" y="0"/>
                    <a:pt x="774699" y="346845"/>
                    <a:pt x="774699" y="774699"/>
                  </a:cubicBezTo>
                </a:path>
              </a:pathLst>
            </a:custGeom>
            <a:noFill/>
            <a:ln w="92075">
              <a:solidFill>
                <a:srgbClr val="02AE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</p:grp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2045110" y="4955223"/>
            <a:ext cx="9828463" cy="109909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r" defTabSz="9142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4800" b="1" kern="1200" baseline="0" dirty="0">
                <a:solidFill>
                  <a:srgbClr val="02AEF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smtClean="0"/>
              <a:t>Seu título aqui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6487" y="6218797"/>
            <a:ext cx="1243707" cy="6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ÁFICO DE LINH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7" cy="6858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" name="Espaço Reservado para Gráfico 11"/>
          <p:cNvSpPr>
            <a:spLocks noGrp="1"/>
          </p:cNvSpPr>
          <p:nvPr>
            <p:ph type="chart" sz="quarter" idx="16"/>
          </p:nvPr>
        </p:nvSpPr>
        <p:spPr>
          <a:xfrm>
            <a:off x="4913140" y="487681"/>
            <a:ext cx="7008880" cy="3886200"/>
          </a:xfr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Texto 20"/>
          <p:cNvSpPr>
            <a:spLocks noGrp="1"/>
          </p:cNvSpPr>
          <p:nvPr>
            <p:ph type="body" sz="quarter" idx="17"/>
          </p:nvPr>
        </p:nvSpPr>
        <p:spPr>
          <a:xfrm>
            <a:off x="1436727" y="487681"/>
            <a:ext cx="3078480" cy="3886200"/>
          </a:xfrm>
        </p:spPr>
        <p:txBody>
          <a:bodyPr anchor="t">
            <a:normAutofit/>
          </a:bodyPr>
          <a:lstStyle>
            <a:lvl1pPr marL="0" indent="0" algn="r">
              <a:buFontTx/>
              <a:buNone/>
              <a:defRPr sz="2133"/>
            </a:lvl1pPr>
            <a:lvl2pPr marL="457189" indent="0" algn="l">
              <a:buFontTx/>
              <a:buNone/>
              <a:defRPr sz="1600"/>
            </a:lvl2pPr>
            <a:lvl3pPr marL="914377" indent="0" algn="l">
              <a:buFontTx/>
              <a:buNone/>
              <a:defRPr sz="1600"/>
            </a:lvl3pPr>
            <a:lvl4pPr marL="1371566" indent="0" algn="l">
              <a:buFontTx/>
              <a:buNone/>
              <a:defRPr sz="1600"/>
            </a:lvl4pPr>
            <a:lvl5pPr marL="1828754" indent="0" algn="l">
              <a:buFontTx/>
              <a:buNone/>
              <a:defRPr sz="1600"/>
            </a:lvl5pPr>
          </a:lstStyle>
          <a:p>
            <a:pPr lvl="0"/>
            <a:endParaRPr lang="pt-BR" dirty="0" smtClean="0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2857501" y="5066330"/>
            <a:ext cx="8830060" cy="15969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r" defTabSz="9142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+ BOX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8520939" y="308341"/>
            <a:ext cx="3476383" cy="2676159"/>
          </a:xfrm>
          <a:custGeom>
            <a:avLst/>
            <a:gdLst>
              <a:gd name="T0" fmla="*/ 121 w 670"/>
              <a:gd name="T1" fmla="*/ 511 h 515"/>
              <a:gd name="T2" fmla="*/ 121 w 670"/>
              <a:gd name="T3" fmla="*/ 515 h 515"/>
              <a:gd name="T4" fmla="*/ 670 w 670"/>
              <a:gd name="T5" fmla="*/ 423 h 515"/>
              <a:gd name="T6" fmla="*/ 646 w 670"/>
              <a:gd name="T7" fmla="*/ 104 h 515"/>
              <a:gd name="T8" fmla="*/ 646 w 670"/>
              <a:gd name="T9" fmla="*/ 103 h 515"/>
              <a:gd name="T10" fmla="*/ 646 w 670"/>
              <a:gd name="T11" fmla="*/ 100 h 515"/>
              <a:gd name="T12" fmla="*/ 646 w 670"/>
              <a:gd name="T13" fmla="*/ 100 h 515"/>
              <a:gd name="T14" fmla="*/ 526 w 670"/>
              <a:gd name="T15" fmla="*/ 0 h 515"/>
              <a:gd name="T16" fmla="*/ 522 w 670"/>
              <a:gd name="T17" fmla="*/ 0 h 515"/>
              <a:gd name="T18" fmla="*/ 522 w 670"/>
              <a:gd name="T19" fmla="*/ 0 h 515"/>
              <a:gd name="T20" fmla="*/ 31 w 670"/>
              <a:gd name="T21" fmla="*/ 18 h 515"/>
              <a:gd name="T22" fmla="*/ 0 w 670"/>
              <a:gd name="T23" fmla="*/ 402 h 515"/>
              <a:gd name="T24" fmla="*/ 121 w 670"/>
              <a:gd name="T25" fmla="*/ 51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" h="515">
                <a:moveTo>
                  <a:pt x="121" y="511"/>
                </a:moveTo>
                <a:cubicBezTo>
                  <a:pt x="121" y="512"/>
                  <a:pt x="121" y="513"/>
                  <a:pt x="121" y="515"/>
                </a:cubicBezTo>
                <a:cubicBezTo>
                  <a:pt x="670" y="423"/>
                  <a:pt x="670" y="423"/>
                  <a:pt x="670" y="423"/>
                </a:cubicBezTo>
                <a:cubicBezTo>
                  <a:pt x="646" y="104"/>
                  <a:pt x="646" y="104"/>
                  <a:pt x="646" y="104"/>
                </a:cubicBezTo>
                <a:cubicBezTo>
                  <a:pt x="646" y="104"/>
                  <a:pt x="646" y="103"/>
                  <a:pt x="646" y="103"/>
                </a:cubicBezTo>
                <a:cubicBezTo>
                  <a:pt x="646" y="100"/>
                  <a:pt x="646" y="100"/>
                  <a:pt x="646" y="100"/>
                </a:cubicBezTo>
                <a:cubicBezTo>
                  <a:pt x="646" y="100"/>
                  <a:pt x="646" y="100"/>
                  <a:pt x="646" y="100"/>
                </a:cubicBezTo>
                <a:cubicBezTo>
                  <a:pt x="641" y="44"/>
                  <a:pt x="589" y="0"/>
                  <a:pt x="526" y="0"/>
                </a:cubicBezTo>
                <a:cubicBezTo>
                  <a:pt x="524" y="0"/>
                  <a:pt x="523" y="0"/>
                  <a:pt x="522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31" y="18"/>
                  <a:pt x="31" y="18"/>
                  <a:pt x="31" y="18"/>
                </a:cubicBezTo>
                <a:cubicBezTo>
                  <a:pt x="0" y="402"/>
                  <a:pt x="0" y="402"/>
                  <a:pt x="0" y="402"/>
                </a:cubicBezTo>
                <a:cubicBezTo>
                  <a:pt x="67" y="402"/>
                  <a:pt x="121" y="451"/>
                  <a:pt x="121" y="511"/>
                </a:cubicBezTo>
                <a:close/>
              </a:path>
            </a:pathLst>
          </a:custGeom>
          <a:solidFill>
            <a:srgbClr val="02AEF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8028160" y="840771"/>
            <a:ext cx="2338568" cy="120393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l" defTabSz="9142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4800" b="1" kern="1200" dirty="0">
                <a:solidFill>
                  <a:srgbClr val="53309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4" name="Espaço Reservado para Texto 43"/>
          <p:cNvSpPr>
            <a:spLocks noGrp="1"/>
          </p:cNvSpPr>
          <p:nvPr>
            <p:ph type="body" sz="quarter" idx="15" hasCustomPrompt="1"/>
          </p:nvPr>
        </p:nvSpPr>
        <p:spPr>
          <a:xfrm>
            <a:off x="8028160" y="2067835"/>
            <a:ext cx="3172815" cy="1443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pt-BR" sz="2667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pt-BR" dirty="0" smtClean="0"/>
              <a:t>Texto secundário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6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G_AZUL CIELO">
    <p:bg>
      <p:bgPr>
        <a:solidFill>
          <a:srgbClr val="02A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4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G_AZUL CIELO+TEXTO">
    <p:bg>
      <p:bgPr>
        <a:solidFill>
          <a:srgbClr val="02A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9"/>
          <p:cNvSpPr>
            <a:spLocks noGrp="1"/>
          </p:cNvSpPr>
          <p:nvPr>
            <p:ph type="title" hasCustomPrompt="1"/>
          </p:nvPr>
        </p:nvSpPr>
        <p:spPr>
          <a:xfrm>
            <a:off x="535737" y="530535"/>
            <a:ext cx="11097463" cy="807349"/>
          </a:xfrm>
        </p:spPr>
        <p:txBody>
          <a:bodyPr anchor="ctr">
            <a:noAutofit/>
          </a:bodyPr>
          <a:lstStyle>
            <a:lvl1pPr marL="0" algn="l" defTabSz="914286" rtl="0" eaLnBrk="1" latinLnBrk="0" hangingPunct="1">
              <a:defRPr lang="pt-BR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Texto 43"/>
          <p:cNvSpPr>
            <a:spLocks noGrp="1"/>
          </p:cNvSpPr>
          <p:nvPr>
            <p:ph type="body" sz="quarter" idx="15"/>
          </p:nvPr>
        </p:nvSpPr>
        <p:spPr>
          <a:xfrm>
            <a:off x="546125" y="1953962"/>
            <a:ext cx="11087076" cy="42097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pt-BR" sz="2133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0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53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6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1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7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36D0-C8AC-40D1-B35C-8532036E1F73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0002-9A27-4687-9425-46379BED3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9" r:id="rId13"/>
    <p:sldLayoutId id="2147483672" r:id="rId14"/>
    <p:sldLayoutId id="2147483671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performance/http2/?hl=pt-br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45110" y="5160037"/>
            <a:ext cx="10027828" cy="1099096"/>
          </a:xfrm>
        </p:spPr>
        <p:txBody>
          <a:bodyPr/>
          <a:lstStyle/>
          <a:p>
            <a:r>
              <a:rPr lang="pt-BR" sz="3200" dirty="0" smtClean="0"/>
              <a:t>Teste de Stress – Vendas de Soluções de Captura – Resultado</a:t>
            </a:r>
            <a:r>
              <a:rPr lang="pt-BR" dirty="0"/>
              <a:t/>
            </a:r>
            <a:br>
              <a:rPr lang="pt-BR" dirty="0"/>
            </a:br>
            <a:r>
              <a:rPr lang="pt-BR" sz="2000" dirty="0" smtClean="0">
                <a:solidFill>
                  <a:schemeClr val="tx1"/>
                </a:solidFill>
              </a:rPr>
              <a:t>Gestão de Performance e Capacidade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7" t="33889" r="26660" b="55556"/>
          <a:stretch/>
        </p:blipFill>
        <p:spPr>
          <a:xfrm>
            <a:off x="1283298" y="4848637"/>
            <a:ext cx="633726" cy="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Passo 2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53143" y="5396688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formulário de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Passo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vemos que a aplicação obteve tempos de respostas satisfatórios somente com uma baixa concorrência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usuários.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Novamente,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conforme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aumento da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carga de usuários,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houve aumento dos tempos de resposta,  com até 25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segundos para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resposta.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7" y="1463040"/>
            <a:ext cx="11412408" cy="3357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9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err="1" smtClean="0">
                <a:latin typeface="Franklin Gothic Medium" panose="020B0603020102020204" pitchFamily="34" charset="0"/>
              </a:rPr>
              <a:t>Checkout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53143" y="5396688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fluxo de 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Checkout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vemos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que, com algumas exceções, os tempos de respostas ficaram abaixo do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ideal de 3 segundos.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7" y="1436914"/>
            <a:ext cx="11478091" cy="3301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Conector reto 3"/>
          <p:cNvCxnSpPr/>
          <p:nvPr/>
        </p:nvCxnSpPr>
        <p:spPr>
          <a:xfrm>
            <a:off x="953589" y="3513909"/>
            <a:ext cx="8895805" cy="13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Formulário</a:t>
            </a:r>
            <a:r>
              <a:rPr lang="pt-BR" dirty="0" smtClean="0">
                <a:latin typeface="Franklin Gothic Medium" panose="020B0603020102020204" pitchFamily="34" charset="0"/>
              </a:rPr>
              <a:t> </a:t>
            </a:r>
            <a:r>
              <a:rPr lang="pt-BR" dirty="0" smtClean="0">
                <a:latin typeface="Franklin Gothic Medium" panose="020B0603020102020204" pitchFamily="34" charset="0"/>
              </a:rPr>
              <a:t>| Análise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28989" y="4902199"/>
            <a:ext cx="11952921" cy="17189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Demonstramos </a:t>
            </a:r>
            <a:r>
              <a:rPr lang="pt-BR" dirty="0" smtClean="0">
                <a:solidFill>
                  <a:prstClr val="black"/>
                </a:solidFill>
              </a:rPr>
              <a:t>aqui que as requisições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/armazenar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saveRascunho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obtiveram um volume alto de chamadas, representando 55,10% do teste. Ambas fazem apenas o armazenamento de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informações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preenchidas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ormulário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causam um</a:t>
            </a: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a grande quantidade de requisições,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fazendo com que 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processamento e alocação de recursos seja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potencializado.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 médio dessas requisições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ficou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acima de 4 segundos,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mesmo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tratando-se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requisições assíncronas.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7" y="2159651"/>
            <a:ext cx="5919790" cy="16076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28" y="1842741"/>
            <a:ext cx="5461242" cy="22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6" y="5133703"/>
            <a:ext cx="6456231" cy="1371308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Erros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05" y="5264261"/>
            <a:ext cx="4723970" cy="1110192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6975266" y="1446181"/>
            <a:ext cx="5047648" cy="25289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Conforme visto, no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Passo 1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Passo 2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concentrou-se a maior quantidade de erros,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devido as </a:t>
            </a:r>
            <a:r>
              <a:rPr lang="pt-BR" dirty="0">
                <a:solidFill>
                  <a:prstClr val="black"/>
                </a:solidFill>
              </a:rPr>
              <a:t>ocorrências excessivas </a:t>
            </a:r>
            <a:r>
              <a:rPr lang="pt-BR" dirty="0" smtClean="0">
                <a:solidFill>
                  <a:prstClr val="black"/>
                </a:solidFill>
              </a:rPr>
              <a:t>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requisições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saveRascunho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Estes erros e lentidões levaram a subsequentes problemas nos fluxos de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Checkout</a:t>
            </a:r>
            <a:r>
              <a:rPr kumimoji="0" lang="pt-BR" sz="1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pt-BR" sz="1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6" y="1145815"/>
            <a:ext cx="6346486" cy="36091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4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Ocorrências de Problemas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28989" y="5448299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Acima vemos através do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preenchimento manual no Formulário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a cada requisição “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armazenar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os parâmetros são duplicados nos dados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 Formulário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fazendo com que ocorra o envio de parâmetros desnecessários e provavelmente inválidos. Este tipo de situação também ocorre na requisição “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saveRascunho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7" y="1834444"/>
            <a:ext cx="5211088" cy="29465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5" y="979718"/>
            <a:ext cx="6210871" cy="4376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tângulo Arredondado 10"/>
          <p:cNvSpPr/>
          <p:nvPr/>
        </p:nvSpPr>
        <p:spPr>
          <a:xfrm>
            <a:off x="7955280" y="2377440"/>
            <a:ext cx="1998617" cy="29783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5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Franklin Gothic Medium" panose="020B0603020102020204" pitchFamily="34" charset="0"/>
              </a:rPr>
              <a:t>FrontEnd</a:t>
            </a:r>
            <a:r>
              <a:rPr lang="pt-BR" dirty="0">
                <a:latin typeface="Franklin Gothic Medium" panose="020B0603020102020204" pitchFamily="34" charset="0"/>
              </a:rPr>
              <a:t> | Análise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28989" y="1145815"/>
            <a:ext cx="11952921" cy="54753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Foi realizado uma análise na camada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 VSC com a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ferramenta </a:t>
            </a:r>
            <a:r>
              <a:rPr kumimoji="0" lang="pt-BR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 </a:t>
            </a:r>
            <a:r>
              <a:rPr kumimoji="0" lang="pt-BR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onde foram identificadas as seguintes oportunidades de melhorias: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Melhorar a utilização dos arquivos CSS/JS;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Usar o armazenamento em cache.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 arquivos que causam bloqueio de carregamento (declarar o atributo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async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nos arquivos a CSS/JS)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Habilitar compressão de texto (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GZIP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compressão de informações trafegadas, melhorando acesso via 3G)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Recomendamos o uso do protocolo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HTTP/2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provendo as seguintes melhorias: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Compressão GZIP é padrão – não é necessário implementar a solução manualmente;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Headers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são binários e comprimidos, diminuindo o volume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dados e além disso é possível reaproveitar os cabeçalhos;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HTTP/2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podemos indicar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quais requisições são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mais importantes através de priorização numérica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Durante o </a:t>
            </a:r>
            <a:r>
              <a:rPr kumimoji="0" lang="pt-B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PUSH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realiza apenas uma requisição e o servidor já responde com os recursos que serão requisitados nas próximas requisições.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https://developers.google.com/web/fundamentals/performance/http2/?hl=pt-br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VSC</a:t>
            </a:r>
            <a:r>
              <a:rPr lang="pt-BR" dirty="0" smtClean="0">
                <a:latin typeface="Franklin Gothic Medium" panose="020B0603020102020204" pitchFamily="34" charset="0"/>
              </a:rPr>
              <a:t> </a:t>
            </a:r>
            <a:r>
              <a:rPr lang="pt-BR" dirty="0">
                <a:latin typeface="Franklin Gothic Medium" panose="020B0603020102020204" pitchFamily="34" charset="0"/>
              </a:rPr>
              <a:t>| </a:t>
            </a:r>
            <a:r>
              <a:rPr lang="pt-BR" dirty="0" smtClean="0">
                <a:latin typeface="Franklin Gothic Medium" panose="020B0603020102020204" pitchFamily="34" charset="0"/>
              </a:rPr>
              <a:t>Recomendações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28989" y="1247415"/>
            <a:ext cx="11952921" cy="52930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Corrigir a duplicação de parâmetros do Formulário nas requisições /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armazenar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/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saveRascunho</a:t>
            </a:r>
            <a:r>
              <a:rPr kumimoji="0" lang="pt-BR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 – ou ao menos reduzir – a quantidade de requisições /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armazenar, /rascunho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saveRascunho</a:t>
            </a:r>
            <a:r>
              <a:rPr kumimoji="0" lang="pt-BR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mapeando somente os campos chave que devem ser armazenados após preenchimento;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Criar uma contingência – se possível utilizando de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balanceamento ativo-ativo – no Apache da </a:t>
            </a: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Cluster2Go, visto que hoje somente um servidor é responsável por atender todas as requisições;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Aumentar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quantidade de 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MaxRequestWorkers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Atual: 600) no Apache da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Cluster2Go para 1000;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Alterar a imagem dos contêineres dos micro serviços do VSC para </a:t>
            </a:r>
            <a:r>
              <a:rPr lang="pt-BR" i="1" dirty="0" err="1" smtClean="0">
                <a:solidFill>
                  <a:prstClr val="black"/>
                </a:solidFill>
                <a:latin typeface="Calibri" panose="020F0502020204030204"/>
              </a:rPr>
              <a:t>Red</a:t>
            </a:r>
            <a:r>
              <a:rPr lang="pt-BR" i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i="1" dirty="0" err="1" smtClean="0">
                <a:solidFill>
                  <a:prstClr val="black"/>
                </a:solidFill>
                <a:latin typeface="Calibri" panose="020F0502020204030204"/>
              </a:rPr>
              <a:t>Hat</a:t>
            </a:r>
            <a:r>
              <a:rPr lang="pt-BR" i="1" dirty="0" smtClean="0">
                <a:solidFill>
                  <a:prstClr val="black"/>
                </a:solidFill>
                <a:latin typeface="Calibri" panose="020F0502020204030204"/>
              </a:rPr>
              <a:t> Enterprise Linux</a:t>
            </a: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, visto que foram criados em </a:t>
            </a:r>
            <a:r>
              <a:rPr lang="pt-BR" i="1" dirty="0" smtClean="0">
                <a:solidFill>
                  <a:prstClr val="black"/>
                </a:solidFill>
                <a:latin typeface="Calibri" panose="020F0502020204030204"/>
              </a:rPr>
              <a:t>Debian GNU/Linux</a:t>
            </a: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(open </a:t>
            </a:r>
            <a:r>
              <a:rPr lang="pt-BR" dirty="0" err="1" smtClean="0">
                <a:solidFill>
                  <a:prstClr val="black"/>
                </a:solidFill>
                <a:latin typeface="Calibri" panose="020F0502020204030204"/>
              </a:rPr>
              <a:t>source</a:t>
            </a:r>
            <a:r>
              <a:rPr lang="pt-BR" dirty="0" smtClean="0">
                <a:solidFill>
                  <a:prstClr val="black"/>
                </a:solidFill>
                <a:latin typeface="Calibri" panose="020F0502020204030204"/>
              </a:rPr>
              <a:t>), garantindo assim suporte do fabricante em caso de problemas;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Aumentar os valores dos parâmetros </a:t>
            </a:r>
            <a:r>
              <a:rPr kumimoji="0" lang="pt-BR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Files</a:t>
            </a:r>
            <a:r>
              <a:rPr kumimoji="0" lang="pt-BR" sz="18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pt-BR" sz="1800" b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nofile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) de 1024 para 100000 e </a:t>
            </a:r>
            <a:r>
              <a:rPr lang="pt-BR" i="1" noProof="0" dirty="0" smtClean="0">
                <a:solidFill>
                  <a:prstClr val="black"/>
                </a:solidFill>
                <a:latin typeface="Calibri" panose="020F0502020204030204"/>
              </a:rPr>
              <a:t>Max </a:t>
            </a:r>
            <a:r>
              <a:rPr lang="pt-BR" i="1" noProof="0" dirty="0" err="1" smtClean="0">
                <a:solidFill>
                  <a:prstClr val="black"/>
                </a:solidFill>
                <a:latin typeface="Calibri" panose="020F0502020204030204"/>
              </a:rPr>
              <a:t>User</a:t>
            </a:r>
            <a:r>
              <a:rPr lang="pt-BR" i="1" noProof="0" dirty="0" smtClean="0">
                <a:solidFill>
                  <a:prstClr val="black"/>
                </a:solidFill>
                <a:latin typeface="Calibri" panose="020F0502020204030204"/>
              </a:rPr>
              <a:t> Processes 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t-BR" b="1" noProof="0" dirty="0" err="1" smtClean="0">
                <a:solidFill>
                  <a:prstClr val="black"/>
                </a:solidFill>
                <a:latin typeface="Calibri" panose="020F0502020204030204"/>
              </a:rPr>
              <a:t>nprocs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) de 4096 para 10000 do usuário </a:t>
            </a:r>
            <a:r>
              <a:rPr lang="pt-BR" i="1" noProof="0" dirty="0" smtClean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pt-BR" i="1" noProof="0" dirty="0" err="1" smtClean="0">
                <a:solidFill>
                  <a:prstClr val="black"/>
                </a:solidFill>
                <a:latin typeface="Calibri" panose="020F0502020204030204"/>
              </a:rPr>
              <a:t>emc_admin</a:t>
            </a: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;</a:t>
            </a:r>
            <a:endParaRPr lang="pt-BR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Limitar</a:t>
            </a:r>
            <a:r>
              <a:rPr kumimoji="0" lang="pt-BR" sz="1800" b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 utilização de CPU dos contêineres para no máximo 80% do disponível no servidor;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noProof="0" dirty="0" smtClean="0">
                <a:solidFill>
                  <a:prstClr val="black"/>
                </a:solidFill>
                <a:latin typeface="Calibri" panose="020F0502020204030204"/>
              </a:rPr>
              <a:t>Limitar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 a utilização de Memória dos contêineres para no máximo 1 GB a mais do que for configurado na memória </a:t>
            </a:r>
            <a:r>
              <a:rPr lang="pt-BR" i="1" noProof="0" dirty="0" err="1" smtClean="0">
                <a:solidFill>
                  <a:prstClr val="black"/>
                </a:solidFill>
                <a:latin typeface="Calibri" panose="020F0502020204030204"/>
              </a:rPr>
              <a:t>Heap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 do micro serviço </a:t>
            </a:r>
            <a:r>
              <a:rPr lang="pt-BR" noProof="0" dirty="0" err="1" smtClean="0">
                <a:solidFill>
                  <a:prstClr val="black"/>
                </a:solidFill>
                <a:latin typeface="Calibri" panose="020F0502020204030204"/>
              </a:rPr>
              <a:t>java</a:t>
            </a:r>
            <a:r>
              <a:rPr lang="pt-BR" noProof="0" dirty="0" smtClean="0">
                <a:solidFill>
                  <a:prstClr val="black"/>
                </a:solidFill>
                <a:latin typeface="Calibri" panose="020F0502020204030204"/>
              </a:rPr>
              <a:t>;</a:t>
            </a:r>
            <a:endParaRPr kumimoji="0" lang="pt-BR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96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/>
          <p:cNvPicPr>
            <a:picLocks noChangeAspect="1"/>
          </p:cNvPicPr>
          <p:nvPr/>
        </p:nvPicPr>
        <p:blipFill>
          <a:blip r:embed="rId2"/>
          <a:srcRect l="23742" t="8296" r="30161" b="9037"/>
          <a:stretch>
            <a:fillRect/>
          </a:stretch>
        </p:blipFill>
        <p:spPr>
          <a:xfrm>
            <a:off x="3035296" y="657857"/>
            <a:ext cx="5618475" cy="566927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597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3" y="540327"/>
            <a:ext cx="7901726" cy="5969550"/>
          </a:xfrm>
          <a:prstGeom prst="rect">
            <a:avLst/>
          </a:prstGeom>
        </p:spPr>
      </p:pic>
      <p:sp>
        <p:nvSpPr>
          <p:cNvPr id="12" name="Título 4"/>
          <p:cNvSpPr>
            <a:spLocks noGrp="1"/>
          </p:cNvSpPr>
          <p:nvPr>
            <p:ph type="title"/>
          </p:nvPr>
        </p:nvSpPr>
        <p:spPr>
          <a:xfrm>
            <a:off x="8712200" y="840771"/>
            <a:ext cx="3048000" cy="120393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AMBIENTE</a:t>
            </a:r>
            <a:b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</a:br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DE TESTE</a:t>
            </a:r>
            <a:endParaRPr lang="pt-BR" sz="3600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7" t="33889" r="26660" b="55556"/>
          <a:stretch/>
        </p:blipFill>
        <p:spPr>
          <a:xfrm>
            <a:off x="8347098" y="2481913"/>
            <a:ext cx="679401" cy="667687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445373" y="540327"/>
            <a:ext cx="1175609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7" y="-139679"/>
            <a:ext cx="1336756" cy="13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ágono 7"/>
          <p:cNvSpPr/>
          <p:nvPr/>
        </p:nvSpPr>
        <p:spPr>
          <a:xfrm>
            <a:off x="3052482" y="1192836"/>
            <a:ext cx="7221070" cy="9461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just"/>
            <a:r>
              <a:rPr lang="pt-BR" b="1" dirty="0" smtClean="0">
                <a:solidFill>
                  <a:schemeClr val="tx1"/>
                </a:solidFill>
              </a:rPr>
              <a:t>OBJETIVO:</a:t>
            </a:r>
          </a:p>
          <a:p>
            <a:pPr lvl="4" algn="just"/>
            <a:r>
              <a:rPr lang="pt-BR" dirty="0" smtClean="0">
                <a:solidFill>
                  <a:schemeClr val="tx1"/>
                </a:solidFill>
              </a:rPr>
              <a:t>Dimensionar </a:t>
            </a:r>
            <a:r>
              <a:rPr lang="pt-BR" dirty="0">
                <a:solidFill>
                  <a:schemeClr val="tx1"/>
                </a:solidFill>
              </a:rPr>
              <a:t>a capacidade e os gargalos </a:t>
            </a:r>
            <a:r>
              <a:rPr lang="pt-BR" dirty="0" smtClean="0">
                <a:solidFill>
                  <a:schemeClr val="tx1"/>
                </a:solidFill>
              </a:rPr>
              <a:t>do </a:t>
            </a:r>
            <a:r>
              <a:rPr lang="pt-BR" b="1" dirty="0">
                <a:solidFill>
                  <a:schemeClr val="tx1"/>
                </a:solidFill>
              </a:rPr>
              <a:t>V</a:t>
            </a:r>
            <a:r>
              <a:rPr lang="pt-BR" b="1" dirty="0" smtClean="0">
                <a:solidFill>
                  <a:schemeClr val="tx1"/>
                </a:solidFill>
              </a:rPr>
              <a:t>SC</a:t>
            </a:r>
            <a:r>
              <a:rPr lang="pt-BR" dirty="0" smtClean="0">
                <a:solidFill>
                  <a:schemeClr val="tx1"/>
                </a:solidFill>
              </a:rPr>
              <a:t> no ambiente produtivo.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4268704" y="2139007"/>
            <a:ext cx="7569116" cy="316959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712788" lvl="4" algn="just"/>
            <a:r>
              <a:rPr lang="pt-BR" b="1" dirty="0">
                <a:solidFill>
                  <a:schemeClr val="tx1"/>
                </a:solidFill>
              </a:rPr>
              <a:t>PREMISSAS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marL="998538" lvl="4" indent="-28575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As </a:t>
            </a:r>
            <a:r>
              <a:rPr lang="pt-BR" dirty="0">
                <a:solidFill>
                  <a:schemeClr val="tx1"/>
                </a:solidFill>
              </a:rPr>
              <a:t>chamadas originadas pelo injetor </a:t>
            </a:r>
            <a:r>
              <a:rPr lang="pt-BR" dirty="0" smtClean="0">
                <a:solidFill>
                  <a:schemeClr val="tx1"/>
                </a:solidFill>
              </a:rPr>
              <a:t>usam </a:t>
            </a:r>
            <a:r>
              <a:rPr lang="pt-BR" dirty="0">
                <a:solidFill>
                  <a:schemeClr val="tx1"/>
                </a:solidFill>
              </a:rPr>
              <a:t>um </a:t>
            </a:r>
            <a:endParaRPr lang="pt-BR" dirty="0" smtClean="0">
              <a:solidFill>
                <a:schemeClr val="tx1"/>
              </a:solidFill>
            </a:endParaRPr>
          </a:p>
          <a:p>
            <a:pPr marL="712788" lvl="4" algn="just"/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  e-mail </a:t>
            </a:r>
            <a:r>
              <a:rPr lang="pt-BR" dirty="0">
                <a:solidFill>
                  <a:schemeClr val="tx1"/>
                </a:solidFill>
              </a:rPr>
              <a:t>específico, e serão direcionadas para </a:t>
            </a:r>
            <a:r>
              <a:rPr lang="pt-BR" dirty="0" smtClean="0">
                <a:solidFill>
                  <a:schemeClr val="tx1"/>
                </a:solidFill>
              </a:rPr>
              <a:t>rebatedores;</a:t>
            </a:r>
          </a:p>
          <a:p>
            <a:pPr marL="998538" lvl="4" indent="-28575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Os </a:t>
            </a:r>
            <a:r>
              <a:rPr lang="pt-BR" dirty="0">
                <a:solidFill>
                  <a:schemeClr val="tx1"/>
                </a:solidFill>
              </a:rPr>
              <a:t>serviços </a:t>
            </a:r>
            <a:r>
              <a:rPr lang="pt-BR" i="1" dirty="0">
                <a:solidFill>
                  <a:schemeClr val="tx1"/>
                </a:solidFill>
              </a:rPr>
              <a:t>Credenciar Cliente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i="1" dirty="0">
                <a:solidFill>
                  <a:schemeClr val="tx1"/>
                </a:solidFill>
              </a:rPr>
              <a:t>Consultar Número Lógico </a:t>
            </a:r>
            <a:r>
              <a:rPr lang="pt-BR" dirty="0">
                <a:solidFill>
                  <a:schemeClr val="tx1"/>
                </a:solidFill>
              </a:rPr>
              <a:t>serão direcionados para </a:t>
            </a:r>
            <a:r>
              <a:rPr lang="pt-BR" dirty="0" smtClean="0">
                <a:solidFill>
                  <a:schemeClr val="tx1"/>
                </a:solidFill>
              </a:rPr>
              <a:t>rebatedores internos implementados </a:t>
            </a:r>
            <a:r>
              <a:rPr lang="pt-BR" dirty="0">
                <a:solidFill>
                  <a:schemeClr val="tx1"/>
                </a:solidFill>
              </a:rPr>
              <a:t>no OSB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marL="998538" lvl="4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O </a:t>
            </a:r>
            <a:r>
              <a:rPr lang="pt-BR" dirty="0" smtClean="0">
                <a:solidFill>
                  <a:schemeClr val="tx1"/>
                </a:solidFill>
              </a:rPr>
              <a:t>fluxo </a:t>
            </a:r>
            <a:r>
              <a:rPr lang="pt-BR" dirty="0">
                <a:solidFill>
                  <a:schemeClr val="tx1"/>
                </a:solidFill>
              </a:rPr>
              <a:t>de Pagamento será direcionado para o </a:t>
            </a:r>
            <a:r>
              <a:rPr lang="pt-BR" i="1" dirty="0" err="1" smtClean="0">
                <a:solidFill>
                  <a:schemeClr val="tx1"/>
                </a:solidFill>
              </a:rPr>
              <a:t>sandbox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err="1" smtClean="0">
                <a:solidFill>
                  <a:schemeClr val="tx1"/>
                </a:solidFill>
              </a:rPr>
              <a:t>Braspag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não será aferida a capacidade real da </a:t>
            </a:r>
            <a:r>
              <a:rPr lang="pt-BR" dirty="0" err="1" smtClean="0">
                <a:solidFill>
                  <a:schemeClr val="tx1"/>
                </a:solidFill>
              </a:rPr>
              <a:t>Braspag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marL="998538" lvl="4" indent="-28575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Não será efetuado estímulos de cadastramento de novos clientes no Mainframe – as propostas serão mantidas </a:t>
            </a:r>
          </a:p>
          <a:p>
            <a:pPr marL="712788" lvl="4" algn="just"/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no </a:t>
            </a:r>
            <a:r>
              <a:rPr lang="pt-BR" i="1" dirty="0" smtClean="0">
                <a:solidFill>
                  <a:schemeClr val="tx1"/>
                </a:solidFill>
              </a:rPr>
              <a:t>Rascunho</a:t>
            </a:r>
            <a:r>
              <a:rPr lang="pt-BR" dirty="0" smtClean="0">
                <a:solidFill>
                  <a:schemeClr val="tx1"/>
                </a:solidFill>
              </a:rPr>
              <a:t> do Credenciamento;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60758" y="203135"/>
            <a:ext cx="6977062" cy="704883"/>
          </a:xfrm>
        </p:spPr>
        <p:txBody>
          <a:bodyPr/>
          <a:lstStyle/>
          <a:p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OBJETIVO E PREMISSAS</a:t>
            </a:r>
            <a:endParaRPr lang="pt-BR" sz="3600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3" t="11667" r="14260" b="77407"/>
          <a:stretch/>
        </p:blipFill>
        <p:spPr>
          <a:xfrm>
            <a:off x="4268704" y="5626807"/>
            <a:ext cx="695325" cy="561975"/>
          </a:xfrm>
          <a:prstGeom prst="rect">
            <a:avLst/>
          </a:prstGeom>
        </p:spPr>
      </p:pic>
      <p:pic>
        <p:nvPicPr>
          <p:cNvPr id="12" name="Espaço Reservado para Imagem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5" r="24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4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4"/>
          <p:cNvSpPr>
            <a:spLocks noGrp="1"/>
          </p:cNvSpPr>
          <p:nvPr>
            <p:ph type="title"/>
          </p:nvPr>
        </p:nvSpPr>
        <p:spPr>
          <a:xfrm>
            <a:off x="8712200" y="840771"/>
            <a:ext cx="3048000" cy="120393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CENÁRIOS</a:t>
            </a:r>
            <a:b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</a:br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DE TESTE</a:t>
            </a:r>
            <a:endParaRPr lang="pt-BR" sz="3600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7" t="33889" r="26660" b="55556"/>
          <a:stretch/>
        </p:blipFill>
        <p:spPr>
          <a:xfrm>
            <a:off x="8347098" y="2481913"/>
            <a:ext cx="679401" cy="667687"/>
          </a:xfrm>
          <a:prstGeom prst="rect">
            <a:avLst/>
          </a:prstGeom>
        </p:spPr>
      </p:pic>
      <p:sp>
        <p:nvSpPr>
          <p:cNvPr id="2" name="Retângulo Arredondado 1"/>
          <p:cNvSpPr/>
          <p:nvPr/>
        </p:nvSpPr>
        <p:spPr>
          <a:xfrm>
            <a:off x="3441928" y="517965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441928" y="1847144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3441928" y="3234112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3441928" y="4621080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Checkout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754742" y="5705299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Checkout</a:t>
            </a:r>
            <a:r>
              <a:rPr lang="pt-BR" dirty="0" smtClean="0"/>
              <a:t> – Cartão de Crédito</a:t>
            </a:r>
            <a:endParaRPr lang="pt-BR" dirty="0"/>
          </a:p>
        </p:txBody>
      </p:sp>
      <p:sp>
        <p:nvSpPr>
          <p:cNvPr id="35" name="Retângulo Arredondado 34"/>
          <p:cNvSpPr/>
          <p:nvPr/>
        </p:nvSpPr>
        <p:spPr>
          <a:xfrm>
            <a:off x="6129114" y="5705299"/>
            <a:ext cx="2011680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Checkout</a:t>
            </a:r>
            <a:r>
              <a:rPr lang="pt-BR" dirty="0" smtClean="0"/>
              <a:t> - Boleto</a:t>
            </a:r>
            <a:endParaRPr lang="pt-BR" dirty="0"/>
          </a:p>
        </p:txBody>
      </p:sp>
      <p:cxnSp>
        <p:nvCxnSpPr>
          <p:cNvPr id="5" name="Conector de Seta Reta 4"/>
          <p:cNvCxnSpPr>
            <a:stCxn id="2" idx="2"/>
          </p:cNvCxnSpPr>
          <p:nvPr/>
        </p:nvCxnSpPr>
        <p:spPr>
          <a:xfrm>
            <a:off x="4447768" y="1327862"/>
            <a:ext cx="0" cy="3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2" idx="2"/>
          </p:cNvCxnSpPr>
          <p:nvPr/>
        </p:nvCxnSpPr>
        <p:spPr>
          <a:xfrm>
            <a:off x="4447768" y="2657041"/>
            <a:ext cx="0" cy="49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7" idx="2"/>
          </p:cNvCxnSpPr>
          <p:nvPr/>
        </p:nvCxnSpPr>
        <p:spPr>
          <a:xfrm>
            <a:off x="4447768" y="4044009"/>
            <a:ext cx="0" cy="44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32" idx="2"/>
          </p:cNvCxnSpPr>
          <p:nvPr/>
        </p:nvCxnSpPr>
        <p:spPr>
          <a:xfrm rot="16200000" flipH="1">
            <a:off x="4771904" y="5106840"/>
            <a:ext cx="739564" cy="1387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2" idx="2"/>
          </p:cNvCxnSpPr>
          <p:nvPr/>
        </p:nvCxnSpPr>
        <p:spPr>
          <a:xfrm rot="5400000">
            <a:off x="3362133" y="5084906"/>
            <a:ext cx="739564" cy="143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2665645" y="73824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100%</a:t>
            </a:r>
            <a:endParaRPr lang="pt-BR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665644" y="2044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7,5%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665644" y="345439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2,81%</a:t>
            </a:r>
            <a:endParaRPr lang="pt-BR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65644" y="48413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0,32%</a:t>
            </a:r>
            <a:endParaRPr lang="pt-BR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67072" y="534339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70%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841444" y="534339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30%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348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22" grpId="0" animBg="1"/>
      <p:bldP spid="27" grpId="0" animBg="1"/>
      <p:bldP spid="32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/>
          <p:cNvSpPr/>
          <p:nvPr/>
        </p:nvSpPr>
        <p:spPr>
          <a:xfrm>
            <a:off x="3022600" y="3866691"/>
            <a:ext cx="6003899" cy="2445208"/>
          </a:xfrm>
          <a:prstGeom prst="roundRect">
            <a:avLst>
              <a:gd name="adj" fmla="val 8400"/>
            </a:avLst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4"/>
          <p:cNvSpPr>
            <a:spLocks noGrp="1"/>
          </p:cNvSpPr>
          <p:nvPr>
            <p:ph type="title"/>
          </p:nvPr>
        </p:nvSpPr>
        <p:spPr>
          <a:xfrm>
            <a:off x="8712200" y="840771"/>
            <a:ext cx="3048000" cy="1203933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AMBIENTE</a:t>
            </a:r>
            <a:b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</a:br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DE TESTE</a:t>
            </a:r>
            <a:endParaRPr lang="pt-BR" sz="3600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7" t="33889" r="26660" b="55556"/>
          <a:stretch/>
        </p:blipFill>
        <p:spPr>
          <a:xfrm>
            <a:off x="8347098" y="2481913"/>
            <a:ext cx="679401" cy="6676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r="2458"/>
          <a:stretch/>
        </p:blipFill>
        <p:spPr>
          <a:xfrm>
            <a:off x="595084" y="215309"/>
            <a:ext cx="2121990" cy="1203755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4585697" y="5028016"/>
            <a:ext cx="953226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911909" y="3815894"/>
            <a:ext cx="0" cy="64883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77350" y="1313429"/>
            <a:ext cx="19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Injetores</a:t>
            </a:r>
            <a:endParaRPr lang="pt-BR" sz="150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796450" y="2239568"/>
            <a:ext cx="1774858" cy="875243"/>
          </a:xfrm>
          <a:prstGeom prst="roundRect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796449" y="3193842"/>
            <a:ext cx="1774859" cy="1173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3555052" y="2239568"/>
            <a:ext cx="635368" cy="1015663"/>
          </a:xfrm>
          <a:prstGeom prst="roundRect">
            <a:avLst>
              <a:gd name="adj" fmla="val 10355"/>
            </a:avLst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3668606" y="2403870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3668606" y="2560043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3668606" y="2716216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202394" y="3359719"/>
            <a:ext cx="135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Formulário</a:t>
            </a:r>
            <a:endParaRPr lang="pt-BR" sz="1500" b="1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4220950" y="2677189"/>
            <a:ext cx="826717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6" name="Picture 8" descr="Resultado de imagem para cielo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63" y="2250425"/>
            <a:ext cx="1167214" cy="8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595084" y="3397552"/>
            <a:ext cx="212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www.cielo.com.br</a:t>
            </a:r>
            <a:endParaRPr lang="pt-BR" sz="1500" b="1" dirty="0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59" y="5800780"/>
            <a:ext cx="898280" cy="898280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5595165" y="4528459"/>
            <a:ext cx="635368" cy="1015663"/>
          </a:xfrm>
          <a:prstGeom prst="roundRect">
            <a:avLst>
              <a:gd name="adj" fmla="val 10355"/>
            </a:avLst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5708719" y="4692761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/>
          <p:cNvSpPr/>
          <p:nvPr/>
        </p:nvSpPr>
        <p:spPr>
          <a:xfrm>
            <a:off x="5708719" y="4848934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/>
          <p:cNvSpPr/>
          <p:nvPr/>
        </p:nvSpPr>
        <p:spPr>
          <a:xfrm>
            <a:off x="5708719" y="5005107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150170" y="5616114"/>
            <a:ext cx="144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OSB</a:t>
            </a:r>
            <a:endParaRPr lang="pt-BR" sz="15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228945" y="3193842"/>
            <a:ext cx="136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API Gateway</a:t>
            </a:r>
            <a:endParaRPr lang="pt-BR" sz="1500" b="1" dirty="0"/>
          </a:p>
        </p:txBody>
      </p:sp>
      <p:cxnSp>
        <p:nvCxnSpPr>
          <p:cNvPr id="42" name="Conector de Seta Reta 41"/>
          <p:cNvCxnSpPr>
            <a:endCxn id="2056" idx="0"/>
          </p:cNvCxnSpPr>
          <p:nvPr/>
        </p:nvCxnSpPr>
        <p:spPr>
          <a:xfrm>
            <a:off x="1647599" y="1682761"/>
            <a:ext cx="5871" cy="56766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2571308" y="2681189"/>
            <a:ext cx="953226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67" y="2176051"/>
            <a:ext cx="1724730" cy="969687"/>
          </a:xfrm>
          <a:prstGeom prst="rect">
            <a:avLst/>
          </a:prstGeom>
        </p:spPr>
      </p:pic>
      <p:sp>
        <p:nvSpPr>
          <p:cNvPr id="44" name="Retângulo Arredondado 43"/>
          <p:cNvSpPr/>
          <p:nvPr/>
        </p:nvSpPr>
        <p:spPr>
          <a:xfrm>
            <a:off x="7300326" y="4528459"/>
            <a:ext cx="635368" cy="1015663"/>
          </a:xfrm>
          <a:prstGeom prst="roundRect">
            <a:avLst>
              <a:gd name="adj" fmla="val 10355"/>
            </a:avLst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45" name="Retângulo Arredondado 44"/>
          <p:cNvSpPr/>
          <p:nvPr/>
        </p:nvSpPr>
        <p:spPr>
          <a:xfrm>
            <a:off x="7413880" y="4692761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/>
          <p:cNvSpPr/>
          <p:nvPr/>
        </p:nvSpPr>
        <p:spPr>
          <a:xfrm>
            <a:off x="7413880" y="4848934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Arredondado 46"/>
          <p:cNvSpPr/>
          <p:nvPr/>
        </p:nvSpPr>
        <p:spPr>
          <a:xfrm>
            <a:off x="7413880" y="5005107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649099" y="5616114"/>
            <a:ext cx="193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Credenciamento</a:t>
            </a:r>
            <a:endParaRPr lang="pt-BR" sz="1500" b="1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3909281" y="4517356"/>
            <a:ext cx="635368" cy="1015663"/>
          </a:xfrm>
          <a:prstGeom prst="roundRect">
            <a:avLst>
              <a:gd name="adj" fmla="val 10355"/>
            </a:avLst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4022835" y="4681658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Arredondado 50"/>
          <p:cNvSpPr/>
          <p:nvPr/>
        </p:nvSpPr>
        <p:spPr>
          <a:xfrm>
            <a:off x="4022835" y="4837831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Arredondado 51"/>
          <p:cNvSpPr/>
          <p:nvPr/>
        </p:nvSpPr>
        <p:spPr>
          <a:xfrm>
            <a:off x="4022835" y="4994004"/>
            <a:ext cx="402378" cy="8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3464286" y="5605011"/>
            <a:ext cx="144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VSC</a:t>
            </a:r>
            <a:endParaRPr lang="pt-BR" sz="1500" b="1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6295784" y="5032644"/>
            <a:ext cx="953226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5" y="4576479"/>
            <a:ext cx="1426685" cy="940785"/>
          </a:xfrm>
          <a:prstGeom prst="rect">
            <a:avLst/>
          </a:prstGeom>
        </p:spPr>
      </p:pic>
      <p:cxnSp>
        <p:nvCxnSpPr>
          <p:cNvPr id="55" name="Conector de Seta Reta 54"/>
          <p:cNvCxnSpPr>
            <a:stCxn id="8" idx="3"/>
          </p:cNvCxnSpPr>
          <p:nvPr/>
        </p:nvCxnSpPr>
        <p:spPr>
          <a:xfrm flipV="1">
            <a:off x="2397220" y="5025187"/>
            <a:ext cx="1472575" cy="2168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997698" y="5560706"/>
            <a:ext cx="144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Pagamento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10758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MAPA TERMAL DE TEMPO DE RESPOSTA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128989" y="5448299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fluxos do formulário (Passo 1 e 2) apresentaram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picos de tempos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respostas elevados.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Seguindo o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5 segundos, podemos considerar que a aplicação obteve um bom desempenho até aproximadamente 600 usuários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simultâneos.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67210" y="5042261"/>
            <a:ext cx="16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 em (</a:t>
            </a:r>
            <a:r>
              <a:rPr kumimoji="0" lang="pt-B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7" y="1072112"/>
            <a:ext cx="11413763" cy="40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RAMPA DE USUÁRIOS VIRTUAIS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53143" y="5396688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rampa de usuários virtuais transcorreu dentro do previsto, sendo que cada injetora iniciava com 1 usuário virtual, até chegar no limite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350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usuários virtuais.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todas as injetoras, temos o início com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usuários virtuais, até chegarmos a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1400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usuários virtuais simultâneos na plataforma.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1" y="1367611"/>
            <a:ext cx="11895238" cy="37047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TRANSAÇÕES POR SEGUNDO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28989" y="5448299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Foi identificado que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aplicação só escalou até atingir os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usuários simultâneos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momento esse também que os tempos de respostas atenderam o SLA, comportamento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esse que não aconteceu conforme aumentou a carga do teste. 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vazão máxima atingida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nesse período foi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155 </a:t>
            </a:r>
            <a:r>
              <a:rPr kumimoji="0" lang="pt-BR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pageviews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segundo.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7" y="1545282"/>
            <a:ext cx="11097463" cy="3207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4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6" y="1345473"/>
            <a:ext cx="11448979" cy="3393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Home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53143" y="5575300"/>
            <a:ext cx="11952921" cy="9942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fluxo da Home os tempos de respostas permaneceram abaixo de 1,5 segundos durante todo o período do teste,  comportamento considerado ideal de acordo com o SLA.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7" y="1449974"/>
            <a:ext cx="11480124" cy="33147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6507" y="338466"/>
            <a:ext cx="11097463" cy="807349"/>
          </a:xfrm>
        </p:spPr>
        <p:txBody>
          <a:bodyPr/>
          <a:lstStyle/>
          <a:p>
            <a:r>
              <a:rPr lang="pt-BR" dirty="0" smtClean="0">
                <a:latin typeface="Franklin Gothic Medium" panose="020B0603020102020204" pitchFamily="34" charset="0"/>
              </a:rPr>
              <a:t>Passo 1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153143" y="5396688"/>
            <a:ext cx="11952921" cy="11728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formulário de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Passo 1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vemos que a aplicação obteve tempos de respostas satisfatórios somente com uma baixa concorrência de usuários. Conforme houve aumento da carga de usuários, a aplicação apresentou aumento dos tempos de resposta,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 pico de mais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 segundos para resposta. 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8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31953</TotalTime>
  <Words>932</Words>
  <Application>Microsoft Office PowerPoint</Application>
  <PresentationFormat>Widescreen</PresentationFormat>
  <Paragraphs>84</Paragraphs>
  <Slides>18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Franklin Gothic Medium</vt:lpstr>
      <vt:lpstr>Wingdings</vt:lpstr>
      <vt:lpstr>Tema do Office</vt:lpstr>
      <vt:lpstr>Teste de Stress – Vendas de Soluções de Captura – Resultado Gestão de Performance e Capacidade</vt:lpstr>
      <vt:lpstr>OBJETIVO E PREMISSAS</vt:lpstr>
      <vt:lpstr>CENÁRIOS DE TESTE</vt:lpstr>
      <vt:lpstr>AMBIENTE DE TESTE</vt:lpstr>
      <vt:lpstr>MAPA TERMAL DE TEMPO DE RESPOSTA</vt:lpstr>
      <vt:lpstr>RAMPA DE USUÁRIOS VIRTUAIS</vt:lpstr>
      <vt:lpstr>TRANSAÇÕES POR SEGUNDO</vt:lpstr>
      <vt:lpstr>Home</vt:lpstr>
      <vt:lpstr>Passo 1</vt:lpstr>
      <vt:lpstr>Passo 2</vt:lpstr>
      <vt:lpstr>Checkout</vt:lpstr>
      <vt:lpstr>Formulário | Análise</vt:lpstr>
      <vt:lpstr>Erros</vt:lpstr>
      <vt:lpstr>Ocorrências de Problemas</vt:lpstr>
      <vt:lpstr>FrontEnd | Análise</vt:lpstr>
      <vt:lpstr>VSC | Recomendações</vt:lpstr>
      <vt:lpstr>Apresentação do PowerPoint</vt:lpstr>
      <vt:lpstr>AMBIENTE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DE MONITORAÇÃO Gerência de Serviços de TI – Gestão de Capacidade, Monitoração e Configuração</dc:title>
  <dc:creator>Rodrigo Andriolo</dc:creator>
  <cp:lastModifiedBy>Rodrigo Andriolo</cp:lastModifiedBy>
  <cp:revision>647</cp:revision>
  <dcterms:created xsi:type="dcterms:W3CDTF">2016-06-30T23:36:57Z</dcterms:created>
  <dcterms:modified xsi:type="dcterms:W3CDTF">2019-02-21T00:29:04Z</dcterms:modified>
</cp:coreProperties>
</file>