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0"/>
  </p:normalViewPr>
  <p:slideViewPr>
    <p:cSldViewPr snapToGrid="0">
      <p:cViewPr varScale="1">
        <p:scale>
          <a:sx n="137" d="100"/>
          <a:sy n="137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A4FDE-BD4F-6C20-4EC9-D75458AC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54CD0-2850-D4B1-7F68-BB4051096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FF6A0-C09A-4C61-CF87-8377C9B3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C7C0F-CA34-DD6F-C505-C718A448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38068-F0C1-BABB-7684-79469BDF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7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BD6BB-9D09-9959-1515-AAAFD5AE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512447-7673-9B23-9D27-98781358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3F264-0E5D-D314-98D4-C7B3F091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B07C9-EFB0-F696-6951-4905BDE3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F5F31B-0949-2432-6D2D-97DF01CD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CC503D-A4C2-8A30-7346-BD9A9888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4A042-EB60-79D2-58C9-D3F13CCD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02834-9F58-3CA4-2267-82DAD793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875D8-89F3-6009-55F9-87D6BA3E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8C576-FB42-1C57-1FC7-A7A25BBE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50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EED85-BF7C-C78F-DD86-221FAB1C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BC108-0E03-8D48-C7F4-2ADFC701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FFCFE-6F31-ED6E-5D56-62E69C28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8E086-8FBE-04D3-FCCA-C4B36BB0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CEBC32-7566-A035-9E3B-413612E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33E3F-0D2D-72E1-F3F2-D5BB93D8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22D35-E8F4-A66A-6D73-C486D598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EB8AE-836F-553A-3786-D503A918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1EA03-1DDE-1E73-EA5F-6CC64A8E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EE23B-B8C9-98D4-1A01-3872F373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7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D90C3-B196-4C6E-8911-6BBDF9A3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931B-53C7-5DCB-8671-5E683C8FF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E2653-C81D-E99A-DDCF-6637493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76474E-19C3-F920-CFA0-DA772A83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19CD7-084F-205D-EF56-6056040B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B42859-667E-E036-20AC-6FB61952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5E96-7C89-F5E1-948D-EA9223FB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4B16B-A8FA-E770-9B52-A3A096F5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F7698-3A66-F6EA-00FD-36BCF6636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2D52BC-5CBB-BD59-0490-2576D685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8BFA0E-BFB1-BD1E-8587-53982E8B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B6E54-B210-B6A4-D50F-5CFEF377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1FEF13-0D90-9632-6FA3-6ED2EED6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27AF2C-F984-F871-3696-BA787763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3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B285A-D912-608D-4077-85A75539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1B2BD-1384-8CBA-57BD-262A5AA9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6634A2-006D-8EEF-1F92-3F3EF99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DB2B9C-F861-4C24-A8BA-0DE7422F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C8718E-8BDD-3329-2559-E6916005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DA2B72-8156-500C-36B5-BCCA7C9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82D8E9-F186-7263-C020-25540AF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6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63DB2-6F36-8CFF-A442-CADDABD6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2D884-4E0D-7B53-C833-FFC0E8DE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61091C-ABCF-8329-D135-B8CFD661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276D9-5691-0D46-CE8D-41C71A89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DD7EBF-75A5-1AC0-8B52-57A95FDF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A220D2-BADD-C586-EC7A-1F185FDF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397C7-D7D2-38AB-23A4-C3679382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288C90-38E2-DE79-14DD-C018DF3C7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81ABD-A675-A17D-49A2-FAC45316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ED726B-D4FC-6D5F-191E-5D3CB400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BBD996-4101-DB27-A646-A87329C7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CB2AC-6CD4-FE6A-2C4B-8984977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9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8FA98C-3B87-3D43-FA9C-F19A006B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3C211-0E46-D3E7-1A4C-A64795B6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EB0EA-44BA-8E83-EB92-A5C30CB90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CA2F3-2E4F-3E4A-A201-B6CF4B92FC2A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06993E-73CD-6709-3DE7-7C3A245EE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E5211-B6CF-51FB-045E-B434A10C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127A1-F808-9943-A834-4F6920575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2A866188-E0DF-17CF-CBA8-D53693C7E701}"/>
              </a:ext>
            </a:extLst>
          </p:cNvPr>
          <p:cNvGrpSpPr/>
          <p:nvPr/>
        </p:nvGrpSpPr>
        <p:grpSpPr>
          <a:xfrm>
            <a:off x="2127379" y="2551923"/>
            <a:ext cx="1548882" cy="877077"/>
            <a:chOff x="3153747" y="2332653"/>
            <a:chExt cx="1548882" cy="877077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F675010-DF07-8DC6-9FF3-02A6CFAF9709}"/>
                </a:ext>
              </a:extLst>
            </p:cNvPr>
            <p:cNvGrpSpPr/>
            <p:nvPr/>
          </p:nvGrpSpPr>
          <p:grpSpPr>
            <a:xfrm>
              <a:off x="3153747" y="2332653"/>
              <a:ext cx="1259633" cy="877077"/>
              <a:chOff x="1866122" y="2248677"/>
              <a:chExt cx="1259633" cy="877077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9F9C54A-2C15-9EF2-C4A1-D331E50B3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6122" y="2248677"/>
                <a:ext cx="289249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wordArtVert" wrap="square" rtlCol="0">
                <a:noAutofit/>
              </a:bodyPr>
              <a:lstStyle/>
              <a:p>
                <a:pPr algn="ctr"/>
                <a:r>
                  <a:rPr lang="pt-BR" sz="900" dirty="0" err="1"/>
                  <a:t>Null</a:t>
                </a:r>
                <a:endParaRPr lang="pt-BR" sz="900" dirty="0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F28549C-7A38-8D9F-B341-666B7E3C194C}"/>
                  </a:ext>
                </a:extLst>
              </p:cNvPr>
              <p:cNvSpPr txBox="1"/>
              <p:nvPr/>
            </p:nvSpPr>
            <p:spPr>
              <a:xfrm>
                <a:off x="2155371" y="2248677"/>
                <a:ext cx="970384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dirty="0"/>
                  <a:t>A</a:t>
                </a:r>
              </a:p>
            </p:txBody>
          </p: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AB168D9-72E2-9112-DCA0-D014B2F803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13380" y="2332653"/>
              <a:ext cx="289249" cy="877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wordArtVert" wrap="square" rtlCol="0">
              <a:noAutofit/>
            </a:bodyPr>
            <a:lstStyle/>
            <a:p>
              <a:pPr algn="ctr"/>
              <a:r>
                <a:rPr lang="pt-BR" sz="900" dirty="0"/>
                <a:t>Next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02C9CF1-9AEB-E04F-FCDE-8822887B50B0}"/>
              </a:ext>
            </a:extLst>
          </p:cNvPr>
          <p:cNvGrpSpPr/>
          <p:nvPr/>
        </p:nvGrpSpPr>
        <p:grpSpPr>
          <a:xfrm>
            <a:off x="4491134" y="2551921"/>
            <a:ext cx="1548882" cy="877078"/>
            <a:chOff x="3153747" y="2332652"/>
            <a:chExt cx="1548882" cy="877078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8B29B87-F168-9A16-AB64-5790A801A007}"/>
                </a:ext>
              </a:extLst>
            </p:cNvPr>
            <p:cNvGrpSpPr/>
            <p:nvPr/>
          </p:nvGrpSpPr>
          <p:grpSpPr>
            <a:xfrm>
              <a:off x="3153747" y="2332653"/>
              <a:ext cx="1259633" cy="877077"/>
              <a:chOff x="1866122" y="2248677"/>
              <a:chExt cx="1259633" cy="877077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B0D38D3-A51A-96C7-C077-9AC59421C8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6122" y="2248677"/>
                <a:ext cx="289249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wordArtVert" wrap="square" rtlCol="0">
                <a:noAutofit/>
              </a:bodyPr>
              <a:lstStyle/>
              <a:p>
                <a:pPr algn="ctr"/>
                <a:r>
                  <a:rPr lang="pt-BR" sz="900" dirty="0"/>
                  <a:t>Prev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060703-162F-0858-53C2-A24C2B916BFB}"/>
                  </a:ext>
                </a:extLst>
              </p:cNvPr>
              <p:cNvSpPr txBox="1"/>
              <p:nvPr/>
            </p:nvSpPr>
            <p:spPr>
              <a:xfrm>
                <a:off x="2155371" y="2248677"/>
                <a:ext cx="970384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dirty="0" err="1"/>
                  <a:t>B</a:t>
                </a:r>
                <a:endParaRPr lang="pt-BR" dirty="0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08D42A-DEAB-2883-9802-CCDB59A878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13380" y="2332652"/>
              <a:ext cx="289249" cy="877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wordArtVert" wrap="square" rtlCol="0">
              <a:noAutofit/>
            </a:bodyPr>
            <a:lstStyle/>
            <a:p>
              <a:pPr algn="ctr"/>
              <a:r>
                <a:rPr lang="pt-BR" sz="900" dirty="0"/>
                <a:t>Next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8BDA5B-8DFC-2207-C605-8BAA9E0CCCB5}"/>
              </a:ext>
            </a:extLst>
          </p:cNvPr>
          <p:cNvGrpSpPr/>
          <p:nvPr/>
        </p:nvGrpSpPr>
        <p:grpSpPr>
          <a:xfrm>
            <a:off x="6854889" y="2551913"/>
            <a:ext cx="1548882" cy="877078"/>
            <a:chOff x="3153747" y="2332652"/>
            <a:chExt cx="1548882" cy="877078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69C9819-DEBC-23CD-0E38-F748106B53CF}"/>
                </a:ext>
              </a:extLst>
            </p:cNvPr>
            <p:cNvGrpSpPr/>
            <p:nvPr/>
          </p:nvGrpSpPr>
          <p:grpSpPr>
            <a:xfrm>
              <a:off x="3153747" y="2332653"/>
              <a:ext cx="1259633" cy="877077"/>
              <a:chOff x="1866122" y="2248677"/>
              <a:chExt cx="1259633" cy="877077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99AD0F5-78F2-6407-122B-6043A1694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6122" y="2248677"/>
                <a:ext cx="289249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wordArtVert" wrap="square" rtlCol="0">
                <a:noAutofit/>
              </a:bodyPr>
              <a:lstStyle/>
              <a:p>
                <a:pPr algn="ctr"/>
                <a:r>
                  <a:rPr lang="pt-BR" sz="900" dirty="0"/>
                  <a:t>Prev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77198D4-9228-DF93-65FF-8AFB84D08BB1}"/>
                  </a:ext>
                </a:extLst>
              </p:cNvPr>
              <p:cNvSpPr txBox="1"/>
              <p:nvPr/>
            </p:nvSpPr>
            <p:spPr>
              <a:xfrm>
                <a:off x="2155371" y="2248677"/>
                <a:ext cx="970384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dirty="0"/>
                  <a:t>C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6616A04-DD43-A513-B6E1-39DAFCC09C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13380" y="2332652"/>
              <a:ext cx="289249" cy="877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wordArtVert" wrap="square" rtlCol="0">
              <a:noAutofit/>
            </a:bodyPr>
            <a:lstStyle/>
            <a:p>
              <a:pPr algn="ctr"/>
              <a:r>
                <a:rPr lang="pt-BR" sz="900" dirty="0"/>
                <a:t>NULL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51C871C-6C51-BEB6-0186-05D5219AF0DA}"/>
              </a:ext>
            </a:extLst>
          </p:cNvPr>
          <p:cNvGrpSpPr/>
          <p:nvPr/>
        </p:nvGrpSpPr>
        <p:grpSpPr>
          <a:xfrm>
            <a:off x="9218644" y="2551913"/>
            <a:ext cx="1548882" cy="877078"/>
            <a:chOff x="3153747" y="2332652"/>
            <a:chExt cx="1548882" cy="87707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F1CACF3-5CC2-C641-3B3D-4A7C68EFA5FD}"/>
                </a:ext>
              </a:extLst>
            </p:cNvPr>
            <p:cNvGrpSpPr/>
            <p:nvPr/>
          </p:nvGrpSpPr>
          <p:grpSpPr>
            <a:xfrm>
              <a:off x="3153747" y="2332653"/>
              <a:ext cx="1259633" cy="877077"/>
              <a:chOff x="1866122" y="2248677"/>
              <a:chExt cx="1259633" cy="877077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5AA7825-8F2B-CEAE-CB9A-852E1E336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6122" y="2248677"/>
                <a:ext cx="289249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vert="wordArtVert" wrap="square" rtlCol="0">
                <a:noAutofit/>
              </a:bodyPr>
              <a:lstStyle/>
              <a:p>
                <a:pPr algn="ctr"/>
                <a:r>
                  <a:rPr lang="pt-BR" sz="900" dirty="0"/>
                  <a:t>NULL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3F81469-F26D-F319-1323-B97B8E590A64}"/>
                  </a:ext>
                </a:extLst>
              </p:cNvPr>
              <p:cNvSpPr txBox="1"/>
              <p:nvPr/>
            </p:nvSpPr>
            <p:spPr>
              <a:xfrm>
                <a:off x="2155371" y="2248677"/>
                <a:ext cx="970384" cy="87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pt-BR" dirty="0" err="1"/>
                  <a:t>D</a:t>
                </a:r>
                <a:endParaRPr lang="pt-BR" dirty="0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FEFBDE0-8597-2170-D024-17305F2FC6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13380" y="2332652"/>
              <a:ext cx="289249" cy="877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wordArtVert" wrap="square" rtlCol="0">
              <a:noAutofit/>
            </a:bodyPr>
            <a:lstStyle/>
            <a:p>
              <a:pPr algn="ctr"/>
              <a:r>
                <a:rPr lang="pt-BR" sz="900" dirty="0" err="1"/>
                <a:t>Null</a:t>
              </a:r>
              <a:endParaRPr lang="pt-BR" sz="900" dirty="0"/>
            </a:p>
          </p:txBody>
        </p:sp>
      </p:grp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811A304-A10C-A460-9323-A0DF7AFC1E29}"/>
              </a:ext>
            </a:extLst>
          </p:cNvPr>
          <p:cNvCxnSpPr>
            <a:cxnSpLocks/>
          </p:cNvCxnSpPr>
          <p:nvPr/>
        </p:nvCxnSpPr>
        <p:spPr>
          <a:xfrm>
            <a:off x="3676261" y="2710542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B06AB4C-81DD-F38B-60F3-5760E1BBF2F8}"/>
              </a:ext>
            </a:extLst>
          </p:cNvPr>
          <p:cNvCxnSpPr/>
          <p:nvPr/>
        </p:nvCxnSpPr>
        <p:spPr>
          <a:xfrm flipH="1">
            <a:off x="3676261" y="3195736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DB3AC1E-7933-51F1-7CA4-8AF0BDB4695E}"/>
              </a:ext>
            </a:extLst>
          </p:cNvPr>
          <p:cNvCxnSpPr>
            <a:cxnSpLocks/>
          </p:cNvCxnSpPr>
          <p:nvPr/>
        </p:nvCxnSpPr>
        <p:spPr>
          <a:xfrm>
            <a:off x="6040016" y="2710542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AC95729-0054-C251-8523-DA9DA7C28AEA}"/>
              </a:ext>
            </a:extLst>
          </p:cNvPr>
          <p:cNvCxnSpPr>
            <a:cxnSpLocks/>
          </p:cNvCxnSpPr>
          <p:nvPr/>
        </p:nvCxnSpPr>
        <p:spPr>
          <a:xfrm>
            <a:off x="8403771" y="2722981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6183AFC-761F-6D0C-9ABB-0FDF88B664E3}"/>
              </a:ext>
            </a:extLst>
          </p:cNvPr>
          <p:cNvCxnSpPr/>
          <p:nvPr/>
        </p:nvCxnSpPr>
        <p:spPr>
          <a:xfrm flipH="1">
            <a:off x="6040016" y="3198846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0E4821-7914-CA85-137C-1E9F50CF2FE6}"/>
              </a:ext>
            </a:extLst>
          </p:cNvPr>
          <p:cNvCxnSpPr/>
          <p:nvPr/>
        </p:nvCxnSpPr>
        <p:spPr>
          <a:xfrm flipH="1">
            <a:off x="8403770" y="3195736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C078C09-274E-18DF-D616-0C55002D6ABA}"/>
              </a:ext>
            </a:extLst>
          </p:cNvPr>
          <p:cNvSpPr txBox="1"/>
          <p:nvPr/>
        </p:nvSpPr>
        <p:spPr>
          <a:xfrm>
            <a:off x="635030" y="25690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Head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C14A17E-B918-9029-00F1-0A3912357F2A}"/>
              </a:ext>
            </a:extLst>
          </p:cNvPr>
          <p:cNvCxnSpPr>
            <a:cxnSpLocks/>
          </p:cNvCxnSpPr>
          <p:nvPr/>
        </p:nvCxnSpPr>
        <p:spPr>
          <a:xfrm>
            <a:off x="1312506" y="2753684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A9A00BB-4EAB-2D91-9F6B-C3BB5B3BB984}"/>
              </a:ext>
            </a:extLst>
          </p:cNvPr>
          <p:cNvCxnSpPr/>
          <p:nvPr/>
        </p:nvCxnSpPr>
        <p:spPr>
          <a:xfrm flipH="1">
            <a:off x="10767526" y="2752130"/>
            <a:ext cx="814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7452A06-27CF-9DC3-87B8-6AD1A7FA833B}"/>
              </a:ext>
            </a:extLst>
          </p:cNvPr>
          <p:cNvSpPr txBox="1"/>
          <p:nvPr/>
        </p:nvSpPr>
        <p:spPr>
          <a:xfrm>
            <a:off x="11584655" y="2569018"/>
            <a:ext cx="5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123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ROBSON PAULO DA SILVA</dc:creator>
  <cp:lastModifiedBy>ROBSON PAULO DA SILVA</cp:lastModifiedBy>
  <cp:revision>2</cp:revision>
  <dcterms:created xsi:type="dcterms:W3CDTF">2025-01-29T19:14:22Z</dcterms:created>
  <dcterms:modified xsi:type="dcterms:W3CDTF">2025-01-29T20:04:53Z</dcterms:modified>
</cp:coreProperties>
</file>