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60" r:id="rId5"/>
    <p:sldId id="262" r:id="rId6"/>
    <p:sldId id="263" r:id="rId7"/>
    <p:sldId id="264" r:id="rId8"/>
    <p:sldId id="276" r:id="rId9"/>
    <p:sldId id="265" r:id="rId10"/>
    <p:sldId id="318" r:id="rId11"/>
    <p:sldId id="266" r:id="rId12"/>
    <p:sldId id="320" r:id="rId13"/>
    <p:sldId id="321" r:id="rId14"/>
    <p:sldId id="322" r:id="rId15"/>
    <p:sldId id="319" r:id="rId16"/>
    <p:sldId id="325" r:id="rId17"/>
    <p:sldId id="323" r:id="rId18"/>
    <p:sldId id="317" r:id="rId19"/>
    <p:sldId id="324" r:id="rId20"/>
    <p:sldId id="331" r:id="rId21"/>
    <p:sldId id="326" r:id="rId22"/>
    <p:sldId id="327" r:id="rId23"/>
    <p:sldId id="290" r:id="rId24"/>
    <p:sldId id="313" r:id="rId25"/>
    <p:sldId id="314" r:id="rId26"/>
    <p:sldId id="316" r:id="rId27"/>
    <p:sldId id="332" r:id="rId28"/>
    <p:sldId id="333" r:id="rId29"/>
    <p:sldId id="334" r:id="rId30"/>
    <p:sldId id="268" r:id="rId31"/>
    <p:sldId id="269" r:id="rId32"/>
    <p:sldId id="301" r:id="rId33"/>
    <p:sldId id="328" r:id="rId34"/>
    <p:sldId id="329" r:id="rId35"/>
    <p:sldId id="330" r:id="rId36"/>
    <p:sldId id="271" r:id="rId37"/>
    <p:sldId id="292" r:id="rId38"/>
    <p:sldId id="335" r:id="rId39"/>
    <p:sldId id="311" r:id="rId40"/>
    <p:sldId id="336" r:id="rId41"/>
    <p:sldId id="337" r:id="rId42"/>
    <p:sldId id="338" r:id="rId43"/>
    <p:sldId id="339" r:id="rId44"/>
    <p:sldId id="275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hjxPrsOBPP4yViyrDTJVpXgOZs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84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87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83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274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117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173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984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870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993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388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879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746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87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326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125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658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051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879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52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0355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623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327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1080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0735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3019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6653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0958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3108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151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346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0722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847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835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61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rproject.org/download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ails.boum.org/index.pt.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indscribe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free-proxy.cz/en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 Web 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anonimização</a:t>
            </a:r>
            <a:endParaRPr sz="24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2C3F779C-6A9D-036E-0141-C5086B4E5447}"/>
              </a:ext>
            </a:extLst>
          </p:cNvPr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Cassiano Peres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  Tech Education Analyst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cassiano-dio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1600" b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peres-cassiano</a:t>
            </a:r>
            <a:endParaRPr sz="1600" b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25C8E-1D6C-A6AB-F4F2-119BB89F5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4" y="4030935"/>
            <a:ext cx="250309" cy="25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7CEDB2E-730F-EAE5-00A6-1E71B6357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78" y="4435961"/>
            <a:ext cx="250309" cy="24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8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Contém t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odos os sites voltados para o público comum acessados através de navegadores tradicionais como Google Chrome, Internet Explorer e Firefox.</a:t>
            </a:r>
          </a:p>
          <a:p>
            <a:pPr algn="just">
              <a:lnSpc>
                <a:spcPct val="115000"/>
              </a:lnSpc>
              <a:spcBef>
                <a:spcPts val="1000"/>
              </a:spcBef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sites de domínios comuns, como .com, .org, .net, etc.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Surface Web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754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8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Apesar de algumas pessoas tratarem como se a Dark Web fosse um nível abaixo da Deep Web, em termos práticos são a mesma coisa.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 Web e Dark Web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468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8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Deep Web é um conjunto de sites da Internet que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são indexados 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pelos buscadores convencionais, necessitando um navegador de Internet especializado para navegação.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 Web e Dark Web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294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 Web e Dark Web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4098" name="Picture 2" descr="How to access the Dark Web using TOR browser?">
            <a:extLst>
              <a:ext uri="{FF2B5EF4-FFF2-40B4-BE49-F238E27FC236}">
                <a16:creationId xmlns:a16="http://schemas.microsoft.com/office/drawing/2014/main" id="{30D22E4D-9321-EE75-2D11-D202E2E1A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718" y="1481050"/>
            <a:ext cx="4218564" cy="336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46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8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Deep Web fica abaixo da superfície e estima-se que estão lá cerca de 90% de todos os sites, porém na prática não se sabe com exatidão a dimensão da Deep Web.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 Web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588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8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Ela é usada para manter atividades anônimas e privadas na Internet, que podem ser tanto legais e ilegais.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 Web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742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8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Deep Web há de tudo, desde “pirataria”, sites com artigos acadêmicos, conteúdos ilegais, comércio de materiais ilegais, etc.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 Web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236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8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ONION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FREENET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I2P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Redes da Deep Web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71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8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Software malicioso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Monitoramento do governo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Golpes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Perigos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Deep Web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0010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8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Usar uma VPN;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Manter o antivírus atualizado;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Utilizar máquinas virtuais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Cuidados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com a Deep Web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447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aula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explorar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práticas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Deep Web e Dark Web.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aula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Deep Web,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também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conhecida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Dark Web.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6761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6295da5bc_1_9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Navegando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Deep Web com o Tor Browser</a:t>
            </a:r>
            <a:endParaRPr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16295da5bc_1_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13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12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aula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Tor Browser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navegar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Deep Web.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2243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26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Tor é uma rede de túneis virtuais que permite melhorar a sua privacidade e segurança na Internet;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Tor envia o seu tráfego por três servidores aleatórios (também conhecidos como relés) na rede Tor; 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último relé do circuito (o "relé de saída") envia o tráfego para fora, na Internet pública.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Tor Browser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1946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Tor Browser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7170" name="Picture 2" descr="Snooping on Tor from Your Load Balancer">
            <a:extLst>
              <a:ext uri="{FF2B5EF4-FFF2-40B4-BE49-F238E27FC236}">
                <a16:creationId xmlns:a16="http://schemas.microsoft.com/office/drawing/2014/main" id="{0648C6DE-F67F-7EDF-18D1-58FB9A066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327" y="1573314"/>
            <a:ext cx="5777345" cy="317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386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26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 de download: 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https://www.torproject.org/download/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Tor Browser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9658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26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 baixar, instalar e iniciar uma conexão com o Tor Browser para acessar links da Deep Web.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22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Instalando o Tails Linux no VirtualBox </a:t>
            </a: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aula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T.A.I.L.S. Linux, um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operacional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navegação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privacidade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Internet.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T.A.I.L.S. Linux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Tails 5.0 testa versão beta e é o primeiro lançamento com base no Debian  GNU/Linux 11 “Bullseye” - SempreUpdate">
            <a:extLst>
              <a:ext uri="{FF2B5EF4-FFF2-40B4-BE49-F238E27FC236}">
                <a16:creationId xmlns:a16="http://schemas.microsoft.com/office/drawing/2014/main" id="{F2CEE4E4-E2DD-F3D2-9407-BC00B3328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932" y="2140528"/>
            <a:ext cx="1958907" cy="130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31;g116d3f5ae16_1_0">
            <a:extLst>
              <a:ext uri="{FF2B5EF4-FFF2-40B4-BE49-F238E27FC236}">
                <a16:creationId xmlns:a16="http://schemas.microsoft.com/office/drawing/2014/main" id="{928BF58A-51B5-0FCC-74D7-922E4C902615}"/>
              </a:ext>
            </a:extLst>
          </p:cNvPr>
          <p:cNvSpPr txBox="1"/>
          <p:nvPr/>
        </p:nvSpPr>
        <p:spPr>
          <a:xfrm>
            <a:off x="565525" y="1481050"/>
            <a:ext cx="5926407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partir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um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pendrive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boot</a:t>
            </a:r>
            <a:r>
              <a:rPr lang="en-US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</a:t>
            </a:r>
            <a:r>
              <a:rPr lang="en-US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necessidad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77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prévio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redes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auxiliar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compreensão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183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Ficou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Edward Snowden no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divulgação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dados da NSA.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T.A.I.L.S. Linux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D83E1F7-37E3-1DD5-BB4C-EABA055EE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045" y="3178821"/>
            <a:ext cx="3151909" cy="157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911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T.A.I.L.S. Linux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Tails 5.0 testa versão beta e é o primeiro lançamento com base no Debian  GNU/Linux 11 “Bullseye” - SempreUpdate">
            <a:extLst>
              <a:ext uri="{FF2B5EF4-FFF2-40B4-BE49-F238E27FC236}">
                <a16:creationId xmlns:a16="http://schemas.microsoft.com/office/drawing/2014/main" id="{F2CEE4E4-E2DD-F3D2-9407-BC00B3328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336" y="3443913"/>
            <a:ext cx="1958907" cy="130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31;g116d3f5ae16_1_0">
            <a:extLst>
              <a:ext uri="{FF2B5EF4-FFF2-40B4-BE49-F238E27FC236}">
                <a16:creationId xmlns:a16="http://schemas.microsoft.com/office/drawing/2014/main" id="{928BF58A-51B5-0FCC-74D7-922E4C902615}"/>
              </a:ext>
            </a:extLst>
          </p:cNvPr>
          <p:cNvSpPr txBox="1"/>
          <p:nvPr/>
        </p:nvSpPr>
        <p:spPr>
          <a:xfrm>
            <a:off x="565525" y="1481050"/>
            <a:ext cx="7608657" cy="250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 para download: 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https://tails.boum.org/index.pt.html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6538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T.A.I.L.S.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máquina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virtual para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navegarmos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Deep Web.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7575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6295da5bc_1_9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Navegação anônima com VPN</a:t>
            </a:r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16295da5bc_1_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212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aula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VPN para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navegar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forma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anônima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Internet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FA3F37-AFFF-6C01-AF3D-BC306C3BB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790" y="3363011"/>
            <a:ext cx="4290419" cy="138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77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212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Windscribe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VPN que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possui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modos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gratuito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pago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VPN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pic>
        <p:nvPicPr>
          <p:cNvPr id="9218" name="Picture 2" descr="Windscribe - Free VPN and Ad Blocker – Instale esta extensão para o 🦊  Firefox (pt-BR)">
            <a:extLst>
              <a:ext uri="{FF2B5EF4-FFF2-40B4-BE49-F238E27FC236}">
                <a16:creationId xmlns:a16="http://schemas.microsoft.com/office/drawing/2014/main" id="{98107D98-22AA-EC4C-1194-C443E1350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327" y="3167495"/>
            <a:ext cx="2729345" cy="170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485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 configurar uma VPN e navegar de forma anônima na Internet.</a:t>
            </a:r>
          </a:p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Link: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https://windscribe.com/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8173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6295da5bc_1_9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Navegação anônima com Proxy</a:t>
            </a:r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16295da5bc_1_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301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212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aula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Proxy 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navegar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forma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anônima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Internet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56ADB6-AF66-4452-2C8A-D55F44733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051" y="3263203"/>
            <a:ext cx="4621898" cy="14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60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1"/>
            <a:ext cx="2905039" cy="302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Proxy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gratuito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 Free Proxy.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Proxy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176A61-C5DC-638F-E90E-76421E1F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330" y="1318413"/>
            <a:ext cx="4433454" cy="339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1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Deep Web ou Dark Web, o que é?</a:t>
            </a:r>
            <a:endParaRPr lang="en-US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Tails Linux no VirtualBox </a:t>
            </a:r>
            <a:endParaRPr lang="en-US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Configurando uma VPN para navegar na Deep Web</a:t>
            </a:r>
            <a:endParaRPr lang="en-US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 configurar um proxy no Browser e navegar de forma anônima na Internet.</a:t>
            </a:r>
          </a:p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Link: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http://free-proxy.cz/en/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4688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Navegando na Deep Web com Tor Browser</a:t>
            </a:r>
            <a:endParaRPr lang="en-US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123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 Web ou Dark Web, o que é?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21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aula vamos falar da Dark Web ou Deep Web, termos muito populares mas nem sempre bem compreendidos.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2050" name="Picture 2" descr="Another 127 Million Records Have Gone On Sale On The Dark Web -- Here's  What You Should Do">
            <a:extLst>
              <a:ext uri="{FF2B5EF4-FFF2-40B4-BE49-F238E27FC236}">
                <a16:creationId xmlns:a16="http://schemas.microsoft.com/office/drawing/2014/main" id="{979F69F6-00C2-8B6A-CC54-48332575C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010" y="3201606"/>
            <a:ext cx="2319979" cy="154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30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8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internet é composta de camadas, no que se refere ao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nível de indexação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dos sites.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Camadas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internet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Camadas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internet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3074" name="Picture 2" descr="Um mundo invisível: você sabe o que é a famosa &quot;Deep Web&quot;? - 12/11/2017 -  UOL TILT">
            <a:extLst>
              <a:ext uri="{FF2B5EF4-FFF2-40B4-BE49-F238E27FC236}">
                <a16:creationId xmlns:a16="http://schemas.microsoft.com/office/drawing/2014/main" id="{CE13FA81-172A-7C51-2FCF-120810C9A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482" y="1892351"/>
            <a:ext cx="58578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1822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945ED4D2-CB89-48D0-9492-48A32AB0CF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395025-9147-4E15-889A-D42EB62FD4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7CB545-2F42-4F9B-81B9-9B2A306F6F9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916</Words>
  <Application>Microsoft Office PowerPoint</Application>
  <PresentationFormat>On-screen Show (16:9)</PresentationFormat>
  <Paragraphs>142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Century Gothic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Cassiano Peres</cp:lastModifiedBy>
  <cp:revision>9</cp:revision>
  <dcterms:modified xsi:type="dcterms:W3CDTF">2022-10-22T15:40:58Z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