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pn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6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0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33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3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5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68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0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63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Seedstars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Data </a:t>
            </a:r>
            <a:r>
              <a:rPr lang="pt-BR" dirty="0" err="1" smtClean="0"/>
              <a:t>Scientist</a:t>
            </a:r>
            <a:r>
              <a:rPr lang="pt-BR" dirty="0" smtClean="0"/>
              <a:t> </a:t>
            </a:r>
            <a:r>
              <a:rPr lang="pt-BR" dirty="0" err="1" smtClean="0"/>
              <a:t>Intern</a:t>
            </a:r>
            <a:r>
              <a:rPr lang="pt-BR" dirty="0" smtClean="0"/>
              <a:t> Case </a:t>
            </a:r>
            <a:r>
              <a:rPr lang="pt-BR" dirty="0" err="1" smtClean="0"/>
              <a:t>Study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7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Insights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findings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The data </a:t>
            </a:r>
            <a:r>
              <a:rPr lang="pt-BR" dirty="0" err="1" smtClean="0"/>
              <a:t>available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case </a:t>
            </a:r>
            <a:r>
              <a:rPr lang="pt-BR" dirty="0" err="1" smtClean="0"/>
              <a:t>study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a </a:t>
            </a:r>
            <a:r>
              <a:rPr lang="pt-BR" dirty="0" err="1" smtClean="0"/>
              <a:t>little</a:t>
            </a:r>
            <a:r>
              <a:rPr lang="pt-BR" dirty="0" smtClean="0"/>
              <a:t> bit </a:t>
            </a:r>
            <a:r>
              <a:rPr lang="pt-BR" dirty="0" err="1" smtClean="0"/>
              <a:t>dirty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some </a:t>
            </a:r>
            <a:r>
              <a:rPr lang="pt-BR" dirty="0" err="1" smtClean="0"/>
              <a:t>datapoints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extraction</a:t>
            </a:r>
            <a:r>
              <a:rPr lang="pt-BR" dirty="0" smtClean="0"/>
              <a:t>, a </a:t>
            </a:r>
            <a:r>
              <a:rPr lang="pt-BR" dirty="0" err="1" smtClean="0"/>
              <a:t>little</a:t>
            </a:r>
            <a:r>
              <a:rPr lang="pt-BR" dirty="0" smtClean="0"/>
              <a:t> bit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transformation</a:t>
            </a:r>
            <a:r>
              <a:rPr lang="pt-BR" dirty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necessary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took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data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amount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 points.</a:t>
            </a:r>
          </a:p>
          <a:p>
            <a:r>
              <a:rPr lang="pt-BR" dirty="0" err="1" smtClean="0"/>
              <a:t>Loan_ident</a:t>
            </a:r>
            <a:r>
              <a:rPr lang="pt-BR" dirty="0" smtClean="0"/>
              <a:t>, </a:t>
            </a:r>
            <a:r>
              <a:rPr lang="pt-BR" dirty="0" err="1" smtClean="0"/>
              <a:t>Campaign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user_id</a:t>
            </a:r>
            <a:r>
              <a:rPr lang="pt-BR" dirty="0" smtClean="0"/>
              <a:t> </a:t>
            </a:r>
            <a:r>
              <a:rPr lang="pt-BR" dirty="0" err="1" smtClean="0"/>
              <a:t>columns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required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a </a:t>
            </a:r>
            <a:r>
              <a:rPr lang="pt-BR" dirty="0" err="1" smtClean="0"/>
              <a:t>good</a:t>
            </a:r>
            <a:r>
              <a:rPr lang="pt-BR" dirty="0" smtClean="0"/>
              <a:t> </a:t>
            </a:r>
            <a:r>
              <a:rPr lang="pt-BR" dirty="0" err="1" smtClean="0"/>
              <a:t>prediction</a:t>
            </a:r>
            <a:r>
              <a:rPr lang="pt-BR" dirty="0" smtClean="0"/>
              <a:t>, </a:t>
            </a:r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they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removed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Gender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Reason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transformed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</a:t>
            </a:r>
            <a:r>
              <a:rPr lang="pt-BR" dirty="0" err="1" smtClean="0"/>
              <a:t>categorical</a:t>
            </a:r>
            <a:r>
              <a:rPr lang="pt-BR" dirty="0" smtClean="0"/>
              <a:t> </a:t>
            </a:r>
            <a:r>
              <a:rPr lang="pt-BR" dirty="0" err="1" smtClean="0"/>
              <a:t>variables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1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Insights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findings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 smtClean="0"/>
              <a:t>Once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/>
              <a:t> </a:t>
            </a:r>
            <a:r>
              <a:rPr lang="pt-BR" dirty="0" smtClean="0"/>
              <a:t>are </a:t>
            </a:r>
            <a:r>
              <a:rPr lang="pt-BR" dirty="0" err="1" smtClean="0"/>
              <a:t>aiming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predict</a:t>
            </a:r>
            <a:r>
              <a:rPr lang="pt-BR" dirty="0" smtClean="0"/>
              <a:t> in </a:t>
            </a:r>
            <a:r>
              <a:rPr lang="pt-BR" dirty="0" err="1" smtClean="0"/>
              <a:t>which</a:t>
            </a:r>
            <a:r>
              <a:rPr lang="pt-BR" dirty="0" smtClean="0"/>
              <a:t> </a:t>
            </a:r>
            <a:r>
              <a:rPr lang="pt-BR" dirty="0" err="1" smtClean="0"/>
              <a:t>category</a:t>
            </a:r>
            <a:r>
              <a:rPr lang="pt-BR" dirty="0" smtClean="0"/>
              <a:t> (</a:t>
            </a:r>
            <a:r>
              <a:rPr lang="pt-BR" dirty="0" err="1" smtClean="0"/>
              <a:t>label</a:t>
            </a:r>
            <a:r>
              <a:rPr lang="pt-BR" dirty="0" smtClean="0"/>
              <a:t> 0 </a:t>
            </a:r>
            <a:r>
              <a:rPr lang="pt-BR" dirty="0" err="1" smtClean="0"/>
              <a:t>or</a:t>
            </a:r>
            <a:r>
              <a:rPr lang="pt-BR" dirty="0" smtClean="0"/>
              <a:t> 1)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customers</a:t>
            </a:r>
            <a:r>
              <a:rPr lang="pt-BR" dirty="0" smtClean="0"/>
              <a:t> </a:t>
            </a:r>
            <a:r>
              <a:rPr lang="pt-BR" dirty="0" err="1" smtClean="0"/>
              <a:t>belong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best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do 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a </a:t>
            </a:r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Python’s</a:t>
            </a:r>
            <a:r>
              <a:rPr lang="pt-BR" dirty="0" smtClean="0"/>
              <a:t> </a:t>
            </a:r>
            <a:r>
              <a:rPr lang="pt-BR" dirty="0" err="1" smtClean="0"/>
              <a:t>SKLearn</a:t>
            </a:r>
            <a:r>
              <a:rPr lang="pt-BR" dirty="0" smtClean="0"/>
              <a:t> </a:t>
            </a:r>
            <a:r>
              <a:rPr lang="pt-BR" dirty="0" err="1" smtClean="0"/>
              <a:t>Lib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tool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GitHub: colocar o link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5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Accuracy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 smtClean="0"/>
              <a:t>Splitting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data </a:t>
            </a:r>
            <a:r>
              <a:rPr lang="pt-BR" dirty="0" err="1" smtClean="0"/>
              <a:t>into</a:t>
            </a:r>
            <a:r>
              <a:rPr lang="pt-BR" dirty="0" smtClean="0"/>
              <a:t> 66.6% for </a:t>
            </a:r>
            <a:r>
              <a:rPr lang="pt-BR" dirty="0" err="1" smtClean="0"/>
              <a:t>trainning</a:t>
            </a:r>
            <a:r>
              <a:rPr lang="pt-BR" dirty="0" smtClean="0"/>
              <a:t> </a:t>
            </a:r>
            <a:r>
              <a:rPr lang="pt-BR" dirty="0" err="1" smtClean="0"/>
              <a:t>purposes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33.3% for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purposes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got</a:t>
            </a:r>
            <a:r>
              <a:rPr lang="pt-BR" dirty="0" smtClean="0"/>
              <a:t> a </a:t>
            </a:r>
            <a:r>
              <a:rPr lang="pt-BR" dirty="0" err="1" smtClean="0"/>
              <a:t>R-squared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81%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The </a:t>
            </a:r>
            <a:r>
              <a:rPr lang="pt-BR" dirty="0" err="1" smtClean="0"/>
              <a:t>R-squared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read</a:t>
            </a:r>
            <a:r>
              <a:rPr lang="pt-BR" dirty="0" smtClean="0"/>
              <a:t> as ”</a:t>
            </a:r>
            <a:r>
              <a:rPr lang="pt-BR" dirty="0" err="1" smtClean="0"/>
              <a:t>Explained</a:t>
            </a:r>
            <a:r>
              <a:rPr lang="pt-BR" dirty="0" smtClean="0"/>
              <a:t> </a:t>
            </a:r>
            <a:r>
              <a:rPr lang="pt-BR" dirty="0" err="1" smtClean="0"/>
              <a:t>Variation</a:t>
            </a:r>
            <a:r>
              <a:rPr lang="pt-BR" dirty="0" smtClean="0"/>
              <a:t>/Total </a:t>
            </a:r>
            <a:r>
              <a:rPr lang="pt-BR" dirty="0" err="1" smtClean="0"/>
              <a:t>Variation</a:t>
            </a:r>
            <a:r>
              <a:rPr lang="pt-BR" dirty="0" smtClean="0"/>
              <a:t>” its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100%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lowest</a:t>
            </a:r>
            <a:r>
              <a:rPr lang="pt-BR" dirty="0" smtClean="0"/>
              <a:t> 0%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05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Confusion</a:t>
            </a:r>
            <a:r>
              <a:rPr lang="pt-BR" dirty="0" smtClean="0"/>
              <a:t> Matrix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got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 </a:t>
            </a:r>
            <a:r>
              <a:rPr lang="pt-BR" dirty="0" err="1" smtClean="0"/>
              <a:t>Confusion</a:t>
            </a:r>
            <a:r>
              <a:rPr lang="pt-BR" dirty="0" smtClean="0"/>
              <a:t> Matrix: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True</a:t>
            </a:r>
            <a:r>
              <a:rPr lang="pt-BR" dirty="0" smtClean="0"/>
              <a:t> Positive (</a:t>
            </a:r>
            <a:r>
              <a:rPr lang="pt-BR" dirty="0" err="1" smtClean="0"/>
              <a:t>tp</a:t>
            </a:r>
            <a:r>
              <a:rPr lang="pt-BR" dirty="0" smtClean="0"/>
              <a:t>): 154; </a:t>
            </a:r>
            <a:r>
              <a:rPr lang="pt-BR" dirty="0" err="1" smtClean="0"/>
              <a:t>True</a:t>
            </a:r>
            <a:r>
              <a:rPr lang="pt-BR" dirty="0" smtClean="0"/>
              <a:t> Negative (</a:t>
            </a:r>
            <a:r>
              <a:rPr lang="pt-BR" dirty="0" err="1" smtClean="0"/>
              <a:t>tn</a:t>
            </a:r>
            <a:r>
              <a:rPr lang="pt-BR" dirty="0" smtClean="0"/>
              <a:t>): 85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False Positive (</a:t>
            </a:r>
            <a:r>
              <a:rPr lang="pt-BR" dirty="0" err="1" smtClean="0"/>
              <a:t>fp</a:t>
            </a:r>
            <a:r>
              <a:rPr lang="pt-BR" dirty="0" smtClean="0"/>
              <a:t>): 21; False Negative (</a:t>
            </a:r>
            <a:r>
              <a:rPr lang="pt-BR" dirty="0" err="1" smtClean="0"/>
              <a:t>fn</a:t>
            </a:r>
            <a:r>
              <a:rPr lang="pt-BR" dirty="0" smtClean="0"/>
              <a:t>): 35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The </a:t>
            </a:r>
            <a:r>
              <a:rPr lang="pt-BR" dirty="0" err="1" smtClean="0"/>
              <a:t>Confusion</a:t>
            </a:r>
            <a:r>
              <a:rPr lang="pt-BR" dirty="0" smtClean="0"/>
              <a:t> Matrix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amplify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understandment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model’s</a:t>
            </a:r>
            <a:r>
              <a:rPr lang="pt-BR" dirty="0" smtClean="0"/>
              <a:t> </a:t>
            </a:r>
            <a:r>
              <a:rPr lang="pt-BR" dirty="0" err="1" smtClean="0"/>
              <a:t>accuracy</a:t>
            </a:r>
            <a:r>
              <a:rPr lang="pt-BR" dirty="0" smtClean="0"/>
              <a:t> </a:t>
            </a:r>
            <a:r>
              <a:rPr lang="pt-BR" dirty="0" err="1" smtClean="0"/>
              <a:t>pointing</a:t>
            </a:r>
            <a:r>
              <a:rPr lang="pt-BR" dirty="0" smtClean="0"/>
              <a:t> </a:t>
            </a:r>
            <a:r>
              <a:rPr lang="pt-BR" dirty="0" err="1" smtClean="0"/>
              <a:t>where</a:t>
            </a:r>
            <a:r>
              <a:rPr lang="pt-BR" dirty="0" smtClean="0"/>
              <a:t> 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getting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where</a:t>
            </a:r>
            <a:r>
              <a:rPr lang="pt-BR" dirty="0" smtClean="0"/>
              <a:t> 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getting</a:t>
            </a:r>
            <a:r>
              <a:rPr lang="pt-BR" dirty="0" smtClean="0"/>
              <a:t> </a:t>
            </a:r>
            <a:r>
              <a:rPr lang="pt-BR" dirty="0" err="1" smtClean="0"/>
              <a:t>wrong</a:t>
            </a:r>
            <a:r>
              <a:rPr lang="pt-BR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tn</a:t>
            </a:r>
            <a:r>
              <a:rPr lang="en-US" dirty="0" smtClean="0"/>
              <a:t>,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, </a:t>
            </a:r>
            <a:r>
              <a:rPr lang="en-US" dirty="0" err="1" smtClean="0"/>
              <a:t>tp</a:t>
            </a:r>
            <a:r>
              <a:rPr lang="en-US" dirty="0" smtClean="0"/>
              <a:t> = </a:t>
            </a:r>
            <a:r>
              <a:rPr lang="en-US" dirty="0" err="1" smtClean="0"/>
              <a:t>confusion_matrix</a:t>
            </a:r>
            <a:r>
              <a:rPr lang="en-US" dirty="0" smtClean="0"/>
              <a:t>([0, 1, 0, 1], [1, 1, 1, 0]).ravel()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02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got</a:t>
            </a:r>
            <a:r>
              <a:rPr lang="pt-BR" dirty="0" smtClean="0"/>
              <a:t>: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/>
              <a:t>The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 </a:t>
            </a:r>
            <a:r>
              <a:rPr lang="pt-BR" dirty="0" err="1"/>
              <a:t>tp</a:t>
            </a:r>
            <a:r>
              <a:rPr lang="pt-BR" dirty="0"/>
              <a:t> / (</a:t>
            </a:r>
            <a:r>
              <a:rPr lang="pt-BR" dirty="0" err="1"/>
              <a:t>tp</a:t>
            </a:r>
            <a:r>
              <a:rPr lang="pt-BR" dirty="0"/>
              <a:t> + </a:t>
            </a:r>
            <a:r>
              <a:rPr lang="pt-BR" dirty="0" err="1"/>
              <a:t>fp</a:t>
            </a:r>
            <a:r>
              <a:rPr lang="pt-BR" dirty="0" smtClean="0"/>
              <a:t>). </a:t>
            </a:r>
            <a:r>
              <a:rPr lang="pt-BR" dirty="0"/>
              <a:t>The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intuitively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label</a:t>
            </a:r>
            <a:r>
              <a:rPr lang="pt-BR" dirty="0"/>
              <a:t> a </a:t>
            </a:r>
            <a:r>
              <a:rPr lang="pt-BR" dirty="0" err="1"/>
              <a:t>sample</a:t>
            </a:r>
            <a:r>
              <a:rPr lang="pt-BR" dirty="0"/>
              <a:t> as positive </a:t>
            </a:r>
            <a:r>
              <a:rPr lang="pt-BR" dirty="0" err="1"/>
              <a:t>if</a:t>
            </a:r>
            <a:r>
              <a:rPr lang="pt-BR" dirty="0"/>
              <a:t> it </a:t>
            </a:r>
            <a:r>
              <a:rPr lang="pt-BR" dirty="0" err="1"/>
              <a:t>is</a:t>
            </a:r>
            <a:r>
              <a:rPr lang="pt-BR" dirty="0"/>
              <a:t> negative.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83" y="2634192"/>
            <a:ext cx="4374964" cy="15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9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The recall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 </a:t>
            </a:r>
            <a:r>
              <a:rPr lang="pt-BR" dirty="0" err="1"/>
              <a:t>tp</a:t>
            </a:r>
            <a:r>
              <a:rPr lang="pt-BR" dirty="0"/>
              <a:t> / (</a:t>
            </a:r>
            <a:r>
              <a:rPr lang="pt-BR" dirty="0" err="1"/>
              <a:t>tp</a:t>
            </a:r>
            <a:r>
              <a:rPr lang="pt-BR" dirty="0"/>
              <a:t> + </a:t>
            </a:r>
            <a:r>
              <a:rPr lang="pt-BR" dirty="0" err="1"/>
              <a:t>fn</a:t>
            </a:r>
            <a:r>
              <a:rPr lang="pt-BR" dirty="0" smtClean="0"/>
              <a:t>). </a:t>
            </a:r>
            <a:r>
              <a:rPr lang="pt-BR" dirty="0"/>
              <a:t>The recall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intuitively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positive </a:t>
            </a:r>
            <a:r>
              <a:rPr lang="pt-BR" dirty="0" err="1" smtClean="0"/>
              <a:t>samples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</a:t>
            </a:r>
            <a:r>
              <a:rPr lang="pt-BR" dirty="0"/>
              <a:t>he </a:t>
            </a:r>
            <a:r>
              <a:rPr lang="pt-BR" dirty="0" err="1"/>
              <a:t>F-beta</a:t>
            </a:r>
            <a:r>
              <a:rPr lang="pt-BR" dirty="0"/>
              <a:t> score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interpreted</a:t>
            </a:r>
            <a:r>
              <a:rPr lang="pt-BR" dirty="0"/>
              <a:t> as a </a:t>
            </a:r>
            <a:r>
              <a:rPr lang="pt-BR" dirty="0" err="1"/>
              <a:t>weighted</a:t>
            </a:r>
            <a:r>
              <a:rPr lang="pt-BR" dirty="0"/>
              <a:t> </a:t>
            </a:r>
            <a:r>
              <a:rPr lang="pt-BR" dirty="0" err="1"/>
              <a:t>harmonic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recall,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F-beta</a:t>
            </a:r>
            <a:r>
              <a:rPr lang="pt-BR" dirty="0"/>
              <a:t> score </a:t>
            </a:r>
            <a:r>
              <a:rPr lang="pt-BR" dirty="0" err="1"/>
              <a:t>reaches</a:t>
            </a:r>
            <a:r>
              <a:rPr lang="pt-BR" dirty="0"/>
              <a:t> its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worst</a:t>
            </a:r>
            <a:r>
              <a:rPr lang="pt-BR" dirty="0"/>
              <a:t> score </a:t>
            </a:r>
            <a:r>
              <a:rPr lang="pt-BR" dirty="0" err="1"/>
              <a:t>at</a:t>
            </a:r>
            <a:r>
              <a:rPr lang="pt-BR" dirty="0"/>
              <a:t> 0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- ROC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The </a:t>
            </a:r>
            <a:r>
              <a:rPr lang="pt-BR" dirty="0" err="1" smtClean="0"/>
              <a:t>Receiver</a:t>
            </a:r>
            <a:r>
              <a:rPr lang="pt-BR" dirty="0" smtClean="0"/>
              <a:t> </a:t>
            </a:r>
            <a:r>
              <a:rPr lang="pt-BR" dirty="0" err="1" smtClean="0"/>
              <a:t>Operating</a:t>
            </a:r>
            <a:r>
              <a:rPr lang="pt-BR" dirty="0" smtClean="0"/>
              <a:t> </a:t>
            </a:r>
            <a:r>
              <a:rPr lang="pt-BR" dirty="0" err="1" smtClean="0"/>
              <a:t>Characteristic</a:t>
            </a:r>
            <a:r>
              <a:rPr lang="pt-BR" dirty="0"/>
              <a:t> curve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common tool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classifiers</a:t>
            </a:r>
            <a:r>
              <a:rPr lang="pt-BR" dirty="0"/>
              <a:t>. The </a:t>
            </a:r>
            <a:r>
              <a:rPr lang="pt-BR" dirty="0" err="1"/>
              <a:t>dotted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</a:t>
            </a:r>
            <a:r>
              <a:rPr lang="pt-BR" dirty="0" err="1"/>
              <a:t>represents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ROC curve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purely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; a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 </a:t>
            </a:r>
            <a:r>
              <a:rPr lang="pt-BR" dirty="0" err="1"/>
              <a:t>stays</a:t>
            </a:r>
            <a:r>
              <a:rPr lang="pt-BR" dirty="0"/>
              <a:t> as </a:t>
            </a:r>
            <a:r>
              <a:rPr lang="pt-BR" dirty="0" err="1"/>
              <a:t>far</a:t>
            </a:r>
            <a:r>
              <a:rPr lang="pt-BR" dirty="0"/>
              <a:t> </a:t>
            </a:r>
            <a:r>
              <a:rPr lang="pt-BR" dirty="0" err="1"/>
              <a:t>away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as </a:t>
            </a:r>
            <a:r>
              <a:rPr lang="pt-BR" dirty="0" err="1"/>
              <a:t>possible</a:t>
            </a:r>
            <a:r>
              <a:rPr lang="pt-BR" dirty="0"/>
              <a:t> (</a:t>
            </a:r>
            <a:r>
              <a:rPr lang="pt-BR" dirty="0" err="1"/>
              <a:t>toward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top-</a:t>
            </a:r>
            <a:r>
              <a:rPr lang="pt-BR" dirty="0" err="1"/>
              <a:t>left</a:t>
            </a:r>
            <a:r>
              <a:rPr lang="pt-BR" dirty="0"/>
              <a:t> corner).</a:t>
            </a:r>
          </a:p>
        </p:txBody>
      </p:sp>
    </p:spTree>
    <p:extLst>
      <p:ext uri="{BB962C8B-B14F-4D97-AF65-F5344CB8AC3E}">
        <p14:creationId xmlns:p14="http://schemas.microsoft.com/office/powerpoint/2010/main" val="4150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- ROC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87" y="1441448"/>
            <a:ext cx="6575425" cy="4931569"/>
          </a:xfrm>
        </p:spPr>
      </p:pic>
    </p:spTree>
    <p:extLst>
      <p:ext uri="{BB962C8B-B14F-4D97-AF65-F5344CB8AC3E}">
        <p14:creationId xmlns:p14="http://schemas.microsoft.com/office/powerpoint/2010/main" val="17901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398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Tema do Office</vt:lpstr>
      <vt:lpstr>Seedstars </vt:lpstr>
      <vt:lpstr>Insights and findings</vt:lpstr>
      <vt:lpstr>Insights and findings</vt:lpstr>
      <vt:lpstr>Results – Accuracy</vt:lpstr>
      <vt:lpstr>Results – Confusion Matrix</vt:lpstr>
      <vt:lpstr>Results – Classification Report</vt:lpstr>
      <vt:lpstr>Results – Classification Report</vt:lpstr>
      <vt:lpstr>Results - ROC</vt:lpstr>
      <vt:lpstr>Results - ROC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Seedstars </dc:title>
  <dc:creator>Robson Tavares de Souza J·nior</dc:creator>
  <cp:lastModifiedBy>Robson Tavares de Souza J·nior</cp:lastModifiedBy>
  <cp:revision>5</cp:revision>
  <dcterms:created xsi:type="dcterms:W3CDTF">2018-11-17T17:48:38Z</dcterms:created>
  <dcterms:modified xsi:type="dcterms:W3CDTF">2018-11-17T18:38:08Z</dcterms:modified>
</cp:coreProperties>
</file>