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png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9FCB-4A63-834D-BDA6-6381FDF2CA6A}" type="datetimeFigureOut">
              <a:rPr lang="pt-BR" smtClean="0"/>
              <a:t>17/11/18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50416-49D1-B644-9867-14B67B723CE8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517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9FCB-4A63-834D-BDA6-6381FDF2CA6A}" type="datetimeFigureOut">
              <a:rPr lang="pt-BR" smtClean="0"/>
              <a:t>17/11/18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50416-49D1-B644-9867-14B67B723CE8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4961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9FCB-4A63-834D-BDA6-6381FDF2CA6A}" type="datetimeFigureOut">
              <a:rPr lang="pt-BR" smtClean="0"/>
              <a:t>17/11/18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50416-49D1-B644-9867-14B67B723CE8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6807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9FCB-4A63-834D-BDA6-6381FDF2CA6A}" type="datetimeFigureOut">
              <a:rPr lang="pt-BR" smtClean="0"/>
              <a:t>17/11/18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50416-49D1-B644-9867-14B67B723CE8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692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9FCB-4A63-834D-BDA6-6381FDF2CA6A}" type="datetimeFigureOut">
              <a:rPr lang="pt-BR" smtClean="0"/>
              <a:t>17/11/18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50416-49D1-B644-9867-14B67B723CE8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1333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9FCB-4A63-834D-BDA6-6381FDF2CA6A}" type="datetimeFigureOut">
              <a:rPr lang="pt-BR" smtClean="0"/>
              <a:t>17/11/18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50416-49D1-B644-9867-14B67B723CE8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233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9FCB-4A63-834D-BDA6-6381FDF2CA6A}" type="datetimeFigureOut">
              <a:rPr lang="pt-BR" smtClean="0"/>
              <a:t>17/11/18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50416-49D1-B644-9867-14B67B723CE8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1931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9FCB-4A63-834D-BDA6-6381FDF2CA6A}" type="datetimeFigureOut">
              <a:rPr lang="pt-BR" smtClean="0"/>
              <a:t>17/11/18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50416-49D1-B644-9867-14B67B723CE8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002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9FCB-4A63-834D-BDA6-6381FDF2CA6A}" type="datetimeFigureOut">
              <a:rPr lang="pt-BR" smtClean="0"/>
              <a:t>17/11/18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50416-49D1-B644-9867-14B67B723CE8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6450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9FCB-4A63-834D-BDA6-6381FDF2CA6A}" type="datetimeFigureOut">
              <a:rPr lang="pt-BR" smtClean="0"/>
              <a:t>17/11/18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50416-49D1-B644-9867-14B67B723CE8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7684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9FCB-4A63-834D-BDA6-6381FDF2CA6A}" type="datetimeFigureOut">
              <a:rPr lang="pt-BR" smtClean="0"/>
              <a:t>17/11/18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50416-49D1-B644-9867-14B67B723CE8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2047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19FCB-4A63-834D-BDA6-6381FDF2CA6A}" type="datetimeFigureOut">
              <a:rPr lang="pt-BR" smtClean="0"/>
              <a:t>17/11/18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50416-49D1-B644-9867-14B67B723CE8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9632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robsontavaresjr/seedstars_dsi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Seedstars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Data </a:t>
            </a:r>
            <a:r>
              <a:rPr lang="pt-BR" dirty="0" err="1" smtClean="0"/>
              <a:t>Scientist</a:t>
            </a:r>
            <a:r>
              <a:rPr lang="pt-BR" dirty="0" smtClean="0"/>
              <a:t> </a:t>
            </a:r>
            <a:r>
              <a:rPr lang="pt-BR" dirty="0" err="1" smtClean="0"/>
              <a:t>Intern</a:t>
            </a:r>
            <a:r>
              <a:rPr lang="pt-BR" dirty="0" smtClean="0"/>
              <a:t> Case </a:t>
            </a:r>
            <a:r>
              <a:rPr lang="pt-BR" dirty="0" err="1" smtClean="0"/>
              <a:t>Study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6746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Insights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findings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dirty="0" smtClean="0"/>
              <a:t>The data </a:t>
            </a:r>
            <a:r>
              <a:rPr lang="pt-BR" dirty="0" err="1" smtClean="0"/>
              <a:t>available</a:t>
            </a:r>
            <a:r>
              <a:rPr lang="pt-BR" dirty="0" smtClean="0"/>
              <a:t> for </a:t>
            </a:r>
            <a:r>
              <a:rPr lang="pt-BR" dirty="0" err="1" smtClean="0"/>
              <a:t>the</a:t>
            </a:r>
            <a:r>
              <a:rPr lang="pt-BR" dirty="0" smtClean="0"/>
              <a:t> case </a:t>
            </a:r>
            <a:r>
              <a:rPr lang="pt-BR" dirty="0" err="1" smtClean="0"/>
              <a:t>study</a:t>
            </a:r>
            <a:r>
              <a:rPr lang="pt-BR" dirty="0" smtClean="0"/>
              <a:t> </a:t>
            </a:r>
            <a:r>
              <a:rPr lang="pt-BR" dirty="0" err="1" smtClean="0"/>
              <a:t>was</a:t>
            </a:r>
            <a:r>
              <a:rPr lang="pt-BR" dirty="0" smtClean="0"/>
              <a:t> a </a:t>
            </a:r>
            <a:r>
              <a:rPr lang="pt-BR" dirty="0" err="1" smtClean="0"/>
              <a:t>little</a:t>
            </a:r>
            <a:r>
              <a:rPr lang="pt-BR" dirty="0" smtClean="0"/>
              <a:t> bit </a:t>
            </a:r>
            <a:r>
              <a:rPr lang="pt-BR" dirty="0" err="1" smtClean="0"/>
              <a:t>dirty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some </a:t>
            </a:r>
            <a:r>
              <a:rPr lang="pt-BR" dirty="0" err="1" smtClean="0"/>
              <a:t>datapoints</a:t>
            </a:r>
            <a:r>
              <a:rPr lang="pt-BR" dirty="0" smtClean="0"/>
              <a:t> </a:t>
            </a:r>
            <a:r>
              <a:rPr lang="pt-BR" dirty="0" err="1" smtClean="0"/>
              <a:t>were</a:t>
            </a:r>
            <a:r>
              <a:rPr lang="pt-BR" dirty="0" smtClean="0"/>
              <a:t> </a:t>
            </a:r>
            <a:r>
              <a:rPr lang="pt-BR" dirty="0" err="1" smtClean="0"/>
              <a:t>missing</a:t>
            </a:r>
            <a:r>
              <a:rPr lang="pt-BR" dirty="0" smtClean="0"/>
              <a:t>.</a:t>
            </a:r>
          </a:p>
          <a:p>
            <a:r>
              <a:rPr lang="pt-BR" dirty="0" err="1" smtClean="0"/>
              <a:t>After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extraction</a:t>
            </a:r>
            <a:r>
              <a:rPr lang="pt-BR" dirty="0" smtClean="0"/>
              <a:t>, a </a:t>
            </a:r>
            <a:r>
              <a:rPr lang="pt-BR" dirty="0" err="1" smtClean="0"/>
              <a:t>little</a:t>
            </a:r>
            <a:r>
              <a:rPr lang="pt-BR" dirty="0" smtClean="0"/>
              <a:t> bit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transformation</a:t>
            </a:r>
            <a:r>
              <a:rPr lang="pt-BR" dirty="0"/>
              <a:t> </a:t>
            </a:r>
            <a:r>
              <a:rPr lang="pt-BR" dirty="0" err="1" smtClean="0"/>
              <a:t>was</a:t>
            </a:r>
            <a:r>
              <a:rPr lang="pt-BR" dirty="0" smtClean="0"/>
              <a:t> </a:t>
            </a:r>
            <a:r>
              <a:rPr lang="pt-BR" dirty="0" err="1" smtClean="0"/>
              <a:t>necessary</a:t>
            </a:r>
            <a:r>
              <a:rPr lang="pt-B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pt-BR" dirty="0" err="1" smtClean="0"/>
              <a:t>We</a:t>
            </a:r>
            <a:r>
              <a:rPr lang="pt-BR" dirty="0" smtClean="0"/>
              <a:t> </a:t>
            </a:r>
            <a:r>
              <a:rPr lang="pt-BR" dirty="0" err="1" smtClean="0"/>
              <a:t>took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average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data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amount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replace</a:t>
            </a:r>
            <a:r>
              <a:rPr lang="pt-BR" dirty="0" smtClean="0"/>
              <a:t> </a:t>
            </a:r>
            <a:r>
              <a:rPr lang="pt-BR" dirty="0" err="1" smtClean="0"/>
              <a:t>missing</a:t>
            </a:r>
            <a:r>
              <a:rPr lang="pt-BR" dirty="0" smtClean="0"/>
              <a:t> points.</a:t>
            </a:r>
          </a:p>
          <a:p>
            <a:r>
              <a:rPr lang="pt-BR" dirty="0" err="1" smtClean="0"/>
              <a:t>Loan_ident</a:t>
            </a:r>
            <a:r>
              <a:rPr lang="pt-BR" dirty="0" smtClean="0"/>
              <a:t>, </a:t>
            </a:r>
            <a:r>
              <a:rPr lang="pt-BR" dirty="0" err="1" smtClean="0"/>
              <a:t>Campaign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user_id</a:t>
            </a:r>
            <a:r>
              <a:rPr lang="pt-BR" dirty="0" smtClean="0"/>
              <a:t> </a:t>
            </a:r>
            <a:r>
              <a:rPr lang="pt-BR" dirty="0" err="1" smtClean="0"/>
              <a:t>columns</a:t>
            </a:r>
            <a:r>
              <a:rPr lang="pt-BR" dirty="0" smtClean="0"/>
              <a:t> </a:t>
            </a:r>
            <a:r>
              <a:rPr lang="pt-BR" dirty="0" err="1" smtClean="0"/>
              <a:t>were</a:t>
            </a:r>
            <a:r>
              <a:rPr lang="pt-BR" dirty="0" smtClean="0"/>
              <a:t>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required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perform</a:t>
            </a:r>
            <a:r>
              <a:rPr lang="pt-BR" dirty="0" smtClean="0"/>
              <a:t> a </a:t>
            </a:r>
            <a:r>
              <a:rPr lang="pt-BR" dirty="0" err="1" smtClean="0"/>
              <a:t>good</a:t>
            </a:r>
            <a:r>
              <a:rPr lang="pt-BR" dirty="0" smtClean="0"/>
              <a:t> </a:t>
            </a:r>
            <a:r>
              <a:rPr lang="pt-BR" dirty="0" err="1" smtClean="0"/>
              <a:t>prediction</a:t>
            </a:r>
            <a:r>
              <a:rPr lang="pt-BR" dirty="0" smtClean="0"/>
              <a:t>, </a:t>
            </a:r>
            <a:r>
              <a:rPr lang="pt-BR" dirty="0" err="1" smtClean="0"/>
              <a:t>so</a:t>
            </a:r>
            <a:r>
              <a:rPr lang="pt-BR" dirty="0" smtClean="0"/>
              <a:t> </a:t>
            </a:r>
            <a:r>
              <a:rPr lang="pt-BR" dirty="0" err="1" smtClean="0"/>
              <a:t>they</a:t>
            </a:r>
            <a:r>
              <a:rPr lang="pt-BR" dirty="0" smtClean="0"/>
              <a:t> </a:t>
            </a:r>
            <a:r>
              <a:rPr lang="pt-BR" dirty="0" err="1" smtClean="0"/>
              <a:t>were</a:t>
            </a:r>
            <a:r>
              <a:rPr lang="pt-BR" dirty="0" smtClean="0"/>
              <a:t> </a:t>
            </a:r>
            <a:r>
              <a:rPr lang="pt-BR" dirty="0" err="1" smtClean="0"/>
              <a:t>removed</a:t>
            </a:r>
            <a:r>
              <a:rPr lang="pt-BR" dirty="0" smtClean="0"/>
              <a:t>.</a:t>
            </a:r>
          </a:p>
          <a:p>
            <a:r>
              <a:rPr lang="pt-BR" dirty="0" err="1" smtClean="0"/>
              <a:t>Gender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Reason</a:t>
            </a:r>
            <a:r>
              <a:rPr lang="pt-BR" dirty="0" smtClean="0"/>
              <a:t> </a:t>
            </a:r>
            <a:r>
              <a:rPr lang="pt-BR" dirty="0" err="1" smtClean="0"/>
              <a:t>were</a:t>
            </a:r>
            <a:r>
              <a:rPr lang="pt-BR" dirty="0" smtClean="0"/>
              <a:t> </a:t>
            </a:r>
            <a:r>
              <a:rPr lang="pt-BR" dirty="0" err="1" smtClean="0"/>
              <a:t>transformed</a:t>
            </a:r>
            <a:r>
              <a:rPr lang="pt-BR" dirty="0" smtClean="0"/>
              <a:t> </a:t>
            </a:r>
            <a:r>
              <a:rPr lang="pt-BR" dirty="0" err="1" smtClean="0"/>
              <a:t>into</a:t>
            </a:r>
            <a:r>
              <a:rPr lang="pt-BR" dirty="0" smtClean="0"/>
              <a:t> </a:t>
            </a:r>
            <a:r>
              <a:rPr lang="pt-BR" dirty="0" err="1" smtClean="0"/>
              <a:t>categorical</a:t>
            </a:r>
            <a:r>
              <a:rPr lang="pt-BR" dirty="0" smtClean="0"/>
              <a:t> </a:t>
            </a:r>
            <a:r>
              <a:rPr lang="pt-BR" dirty="0" err="1" smtClean="0"/>
              <a:t>variables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8156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Insights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findings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dirty="0" err="1" smtClean="0"/>
              <a:t>Once</a:t>
            </a:r>
            <a:r>
              <a:rPr lang="pt-BR" dirty="0" smtClean="0"/>
              <a:t> </a:t>
            </a:r>
            <a:r>
              <a:rPr lang="pt-BR" dirty="0" err="1" smtClean="0"/>
              <a:t>we</a:t>
            </a:r>
            <a:r>
              <a:rPr lang="pt-BR" dirty="0"/>
              <a:t> </a:t>
            </a:r>
            <a:r>
              <a:rPr lang="pt-BR" dirty="0" smtClean="0"/>
              <a:t>are </a:t>
            </a:r>
            <a:r>
              <a:rPr lang="pt-BR" dirty="0" err="1" smtClean="0"/>
              <a:t>aiming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predict</a:t>
            </a:r>
            <a:r>
              <a:rPr lang="pt-BR" dirty="0" smtClean="0"/>
              <a:t> in </a:t>
            </a:r>
            <a:r>
              <a:rPr lang="pt-BR" dirty="0" err="1" smtClean="0"/>
              <a:t>which</a:t>
            </a:r>
            <a:r>
              <a:rPr lang="pt-BR" dirty="0" smtClean="0"/>
              <a:t> </a:t>
            </a:r>
            <a:r>
              <a:rPr lang="pt-BR" dirty="0" err="1" smtClean="0"/>
              <a:t>category</a:t>
            </a:r>
            <a:r>
              <a:rPr lang="pt-BR" dirty="0" smtClean="0"/>
              <a:t> (</a:t>
            </a:r>
            <a:r>
              <a:rPr lang="pt-BR" dirty="0" err="1" smtClean="0"/>
              <a:t>label</a:t>
            </a:r>
            <a:r>
              <a:rPr lang="pt-BR" dirty="0" smtClean="0"/>
              <a:t> 0 </a:t>
            </a:r>
            <a:r>
              <a:rPr lang="pt-BR" dirty="0" err="1" smtClean="0"/>
              <a:t>or</a:t>
            </a:r>
            <a:r>
              <a:rPr lang="pt-BR" dirty="0" smtClean="0"/>
              <a:t> 1)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customers</a:t>
            </a:r>
            <a:r>
              <a:rPr lang="pt-BR" dirty="0" smtClean="0"/>
              <a:t> </a:t>
            </a:r>
            <a:r>
              <a:rPr lang="pt-BR" dirty="0" err="1" smtClean="0"/>
              <a:t>belong</a:t>
            </a:r>
            <a:r>
              <a:rPr lang="pt-BR" dirty="0" smtClean="0"/>
              <a:t>,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best</a:t>
            </a:r>
            <a:r>
              <a:rPr lang="pt-BR" dirty="0" smtClean="0"/>
              <a:t> </a:t>
            </a:r>
            <a:r>
              <a:rPr lang="pt-BR" dirty="0" err="1" smtClean="0"/>
              <a:t>way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do it </a:t>
            </a:r>
            <a:r>
              <a:rPr lang="pt-BR" dirty="0" err="1" smtClean="0"/>
              <a:t>is</a:t>
            </a:r>
            <a:r>
              <a:rPr lang="pt-BR" dirty="0" smtClean="0"/>
              <a:t> </a:t>
            </a:r>
            <a:r>
              <a:rPr lang="pt-BR" dirty="0" err="1" smtClean="0"/>
              <a:t>using</a:t>
            </a:r>
            <a:r>
              <a:rPr lang="pt-BR" dirty="0" smtClean="0"/>
              <a:t> a </a:t>
            </a:r>
            <a:r>
              <a:rPr lang="pt-BR" dirty="0" err="1" smtClean="0"/>
              <a:t>Logistic</a:t>
            </a:r>
            <a:r>
              <a:rPr lang="pt-BR" dirty="0" smtClean="0"/>
              <a:t> </a:t>
            </a:r>
            <a:r>
              <a:rPr lang="pt-BR" dirty="0" err="1" smtClean="0"/>
              <a:t>Regression</a:t>
            </a:r>
            <a:r>
              <a:rPr lang="pt-B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pt-BR" dirty="0" err="1" smtClean="0"/>
              <a:t>Python’s</a:t>
            </a:r>
            <a:r>
              <a:rPr lang="pt-BR" dirty="0" smtClean="0"/>
              <a:t> </a:t>
            </a:r>
            <a:r>
              <a:rPr lang="pt-BR" dirty="0" err="1" smtClean="0"/>
              <a:t>SKLearn</a:t>
            </a:r>
            <a:r>
              <a:rPr lang="pt-BR" dirty="0" smtClean="0"/>
              <a:t> </a:t>
            </a:r>
            <a:r>
              <a:rPr lang="pt-BR" dirty="0" err="1" smtClean="0"/>
              <a:t>Lib</a:t>
            </a:r>
            <a:r>
              <a:rPr lang="pt-BR" dirty="0" smtClean="0"/>
              <a:t> </a:t>
            </a:r>
            <a:r>
              <a:rPr lang="pt-BR" dirty="0" err="1" smtClean="0"/>
              <a:t>was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main</a:t>
            </a:r>
            <a:r>
              <a:rPr lang="pt-BR" dirty="0" smtClean="0"/>
              <a:t> tool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perform</a:t>
            </a:r>
            <a:r>
              <a:rPr lang="pt-BR" dirty="0" smtClean="0"/>
              <a:t> </a:t>
            </a:r>
            <a:r>
              <a:rPr lang="pt-BR" dirty="0" err="1" smtClean="0"/>
              <a:t>this</a:t>
            </a:r>
            <a:r>
              <a:rPr lang="pt-BR" dirty="0" smtClean="0"/>
              <a:t> </a:t>
            </a:r>
            <a:r>
              <a:rPr lang="pt-BR" dirty="0" err="1" smtClean="0"/>
              <a:t>analysis</a:t>
            </a:r>
            <a:r>
              <a:rPr lang="pt-B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pt-BR" dirty="0" err="1" smtClean="0"/>
              <a:t>Full</a:t>
            </a:r>
            <a:r>
              <a:rPr lang="pt-BR" dirty="0" smtClean="0"/>
              <a:t> </a:t>
            </a:r>
            <a:r>
              <a:rPr lang="pt-BR" dirty="0" err="1" smtClean="0"/>
              <a:t>code</a:t>
            </a:r>
            <a:r>
              <a:rPr lang="pt-BR" dirty="0" smtClean="0"/>
              <a:t> </a:t>
            </a:r>
            <a:r>
              <a:rPr lang="pt-BR" dirty="0" err="1" smtClean="0"/>
              <a:t>is</a:t>
            </a:r>
            <a:r>
              <a:rPr lang="pt-BR" dirty="0" smtClean="0"/>
              <a:t> </a:t>
            </a:r>
            <a:r>
              <a:rPr lang="pt-BR" dirty="0" err="1" smtClean="0"/>
              <a:t>on</a:t>
            </a:r>
            <a:r>
              <a:rPr lang="pt-BR" smtClean="0"/>
              <a:t> </a:t>
            </a:r>
            <a:r>
              <a:rPr lang="pt-BR" smtClean="0">
                <a:hlinkClick r:id="rId2"/>
              </a:rPr>
              <a:t>GitHub</a:t>
            </a:r>
            <a:r>
              <a:rPr lang="pt-BR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353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Results</a:t>
            </a:r>
            <a:r>
              <a:rPr lang="pt-BR" dirty="0" smtClean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Accuracy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dirty="0" err="1" smtClean="0"/>
              <a:t>Splitting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data </a:t>
            </a:r>
            <a:r>
              <a:rPr lang="pt-BR" dirty="0" err="1" smtClean="0"/>
              <a:t>into</a:t>
            </a:r>
            <a:r>
              <a:rPr lang="pt-BR" dirty="0" smtClean="0"/>
              <a:t> 66.6% for </a:t>
            </a:r>
            <a:r>
              <a:rPr lang="pt-BR" dirty="0" err="1" smtClean="0"/>
              <a:t>trainning</a:t>
            </a:r>
            <a:r>
              <a:rPr lang="pt-BR" dirty="0" smtClean="0"/>
              <a:t> </a:t>
            </a:r>
            <a:r>
              <a:rPr lang="pt-BR" dirty="0" err="1" smtClean="0"/>
              <a:t>purposes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33.3% for </a:t>
            </a:r>
            <a:r>
              <a:rPr lang="pt-BR" dirty="0" err="1" smtClean="0"/>
              <a:t>test</a:t>
            </a:r>
            <a:r>
              <a:rPr lang="pt-BR" dirty="0" smtClean="0"/>
              <a:t> </a:t>
            </a:r>
            <a:r>
              <a:rPr lang="pt-BR" dirty="0" err="1" smtClean="0"/>
              <a:t>purposes</a:t>
            </a:r>
            <a:r>
              <a:rPr lang="pt-BR" dirty="0" smtClean="0"/>
              <a:t>, </a:t>
            </a:r>
            <a:r>
              <a:rPr lang="pt-BR" dirty="0" err="1" smtClean="0"/>
              <a:t>we</a:t>
            </a:r>
            <a:r>
              <a:rPr lang="pt-BR" dirty="0" smtClean="0"/>
              <a:t> </a:t>
            </a:r>
            <a:r>
              <a:rPr lang="pt-BR" dirty="0" err="1" smtClean="0"/>
              <a:t>got</a:t>
            </a:r>
            <a:r>
              <a:rPr lang="pt-BR" dirty="0" smtClean="0"/>
              <a:t> a </a:t>
            </a:r>
            <a:r>
              <a:rPr lang="pt-BR" dirty="0" err="1" smtClean="0"/>
              <a:t>R-squared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81% </a:t>
            </a:r>
            <a:r>
              <a:rPr lang="pt-BR" dirty="0" err="1" smtClean="0"/>
              <a:t>using</a:t>
            </a:r>
            <a:r>
              <a:rPr lang="pt-BR" dirty="0" smtClean="0"/>
              <a:t> </a:t>
            </a:r>
            <a:r>
              <a:rPr lang="pt-BR" dirty="0" err="1" smtClean="0"/>
              <a:t>Logistic</a:t>
            </a:r>
            <a:r>
              <a:rPr lang="pt-BR" dirty="0" smtClean="0"/>
              <a:t> </a:t>
            </a:r>
            <a:r>
              <a:rPr lang="pt-BR" dirty="0" err="1" smtClean="0"/>
              <a:t>Regression</a:t>
            </a:r>
            <a:r>
              <a:rPr lang="pt-B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The </a:t>
            </a:r>
            <a:r>
              <a:rPr lang="pt-BR" dirty="0" err="1" smtClean="0"/>
              <a:t>R-squared</a:t>
            </a:r>
            <a:r>
              <a:rPr lang="pt-BR" dirty="0" smtClean="0"/>
              <a:t> </a:t>
            </a:r>
            <a:r>
              <a:rPr lang="pt-BR" dirty="0" err="1" smtClean="0"/>
              <a:t>can</a:t>
            </a:r>
            <a:r>
              <a:rPr lang="pt-BR" dirty="0" smtClean="0"/>
              <a:t> </a:t>
            </a:r>
            <a:r>
              <a:rPr lang="pt-BR" dirty="0" err="1" smtClean="0"/>
              <a:t>be</a:t>
            </a:r>
            <a:r>
              <a:rPr lang="pt-BR" dirty="0" smtClean="0"/>
              <a:t> </a:t>
            </a:r>
            <a:r>
              <a:rPr lang="pt-BR" dirty="0" err="1" smtClean="0"/>
              <a:t>read</a:t>
            </a:r>
            <a:r>
              <a:rPr lang="pt-BR" dirty="0" smtClean="0"/>
              <a:t> as ”</a:t>
            </a:r>
            <a:r>
              <a:rPr lang="pt-BR" dirty="0" err="1" smtClean="0"/>
              <a:t>Explained</a:t>
            </a:r>
            <a:r>
              <a:rPr lang="pt-BR" dirty="0" smtClean="0"/>
              <a:t> </a:t>
            </a:r>
            <a:r>
              <a:rPr lang="pt-BR" dirty="0" err="1" smtClean="0"/>
              <a:t>Variation</a:t>
            </a:r>
            <a:r>
              <a:rPr lang="pt-BR" dirty="0" smtClean="0"/>
              <a:t>/Total </a:t>
            </a:r>
            <a:r>
              <a:rPr lang="pt-BR" dirty="0" err="1" smtClean="0"/>
              <a:t>Variation</a:t>
            </a:r>
            <a:r>
              <a:rPr lang="pt-BR" dirty="0" smtClean="0"/>
              <a:t>” its </a:t>
            </a:r>
            <a:r>
              <a:rPr lang="pt-BR" dirty="0" err="1" smtClean="0"/>
              <a:t>highest</a:t>
            </a:r>
            <a:r>
              <a:rPr lang="pt-BR" dirty="0" smtClean="0"/>
              <a:t> </a:t>
            </a:r>
            <a:r>
              <a:rPr lang="pt-BR" dirty="0" err="1" smtClean="0"/>
              <a:t>value</a:t>
            </a:r>
            <a:r>
              <a:rPr lang="pt-BR" dirty="0" smtClean="0"/>
              <a:t> </a:t>
            </a:r>
            <a:r>
              <a:rPr lang="pt-BR" dirty="0" err="1" smtClean="0"/>
              <a:t>is</a:t>
            </a:r>
            <a:r>
              <a:rPr lang="pt-BR" dirty="0" smtClean="0"/>
              <a:t> 100%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lowest</a:t>
            </a:r>
            <a:r>
              <a:rPr lang="pt-BR" dirty="0" smtClean="0"/>
              <a:t> 0%</a:t>
            </a:r>
          </a:p>
          <a:p>
            <a:pPr>
              <a:lnSpc>
                <a:spcPct val="150000"/>
              </a:lnSpc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8056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Results</a:t>
            </a:r>
            <a:r>
              <a:rPr lang="pt-BR" dirty="0" smtClean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Confusion</a:t>
            </a:r>
            <a:r>
              <a:rPr lang="pt-BR" dirty="0" smtClean="0"/>
              <a:t> Matrix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pt-BR" dirty="0" err="1" smtClean="0"/>
              <a:t>We</a:t>
            </a:r>
            <a:r>
              <a:rPr lang="pt-BR" dirty="0" smtClean="0"/>
              <a:t> </a:t>
            </a:r>
            <a:r>
              <a:rPr lang="pt-BR" dirty="0" err="1" smtClean="0"/>
              <a:t>got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following</a:t>
            </a:r>
            <a:r>
              <a:rPr lang="pt-BR" dirty="0" smtClean="0"/>
              <a:t> </a:t>
            </a:r>
            <a:r>
              <a:rPr lang="pt-BR" dirty="0" err="1" smtClean="0"/>
              <a:t>Confusion</a:t>
            </a:r>
            <a:r>
              <a:rPr lang="pt-BR" dirty="0" smtClean="0"/>
              <a:t> Matrix:</a:t>
            </a:r>
          </a:p>
          <a:p>
            <a:pPr>
              <a:lnSpc>
                <a:spcPct val="150000"/>
              </a:lnSpc>
            </a:pPr>
            <a:r>
              <a:rPr lang="pt-BR" dirty="0" err="1" smtClean="0"/>
              <a:t>True</a:t>
            </a:r>
            <a:r>
              <a:rPr lang="pt-BR" dirty="0" smtClean="0"/>
              <a:t> Positive (</a:t>
            </a:r>
            <a:r>
              <a:rPr lang="pt-BR" dirty="0" err="1" smtClean="0"/>
              <a:t>tp</a:t>
            </a:r>
            <a:r>
              <a:rPr lang="pt-BR" dirty="0" smtClean="0"/>
              <a:t>): 154; </a:t>
            </a:r>
            <a:r>
              <a:rPr lang="pt-BR" dirty="0" err="1" smtClean="0"/>
              <a:t>True</a:t>
            </a:r>
            <a:r>
              <a:rPr lang="pt-BR" dirty="0" smtClean="0"/>
              <a:t> Negative (</a:t>
            </a:r>
            <a:r>
              <a:rPr lang="pt-BR" dirty="0" err="1" smtClean="0"/>
              <a:t>tn</a:t>
            </a:r>
            <a:r>
              <a:rPr lang="pt-BR" dirty="0" smtClean="0"/>
              <a:t>): 85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False Positive (</a:t>
            </a:r>
            <a:r>
              <a:rPr lang="pt-BR" dirty="0" err="1" smtClean="0"/>
              <a:t>fp</a:t>
            </a:r>
            <a:r>
              <a:rPr lang="pt-BR" dirty="0" smtClean="0"/>
              <a:t>): 21; False Negative (</a:t>
            </a:r>
            <a:r>
              <a:rPr lang="pt-BR" dirty="0" err="1" smtClean="0"/>
              <a:t>fn</a:t>
            </a:r>
            <a:r>
              <a:rPr lang="pt-BR" dirty="0" smtClean="0"/>
              <a:t>): 35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The </a:t>
            </a:r>
            <a:r>
              <a:rPr lang="pt-BR" dirty="0" err="1" smtClean="0"/>
              <a:t>Confusion</a:t>
            </a:r>
            <a:r>
              <a:rPr lang="pt-BR" dirty="0" smtClean="0"/>
              <a:t> Matrix </a:t>
            </a:r>
            <a:r>
              <a:rPr lang="pt-BR" dirty="0" err="1" smtClean="0"/>
              <a:t>is</a:t>
            </a:r>
            <a:r>
              <a:rPr lang="pt-BR" dirty="0" smtClean="0"/>
              <a:t> </a:t>
            </a:r>
            <a:r>
              <a:rPr lang="pt-BR" dirty="0" err="1" smtClean="0"/>
              <a:t>used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amplify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understandment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model’s</a:t>
            </a:r>
            <a:r>
              <a:rPr lang="pt-BR" dirty="0" smtClean="0"/>
              <a:t> </a:t>
            </a:r>
            <a:r>
              <a:rPr lang="pt-BR" dirty="0" err="1" smtClean="0"/>
              <a:t>accuracy</a:t>
            </a:r>
            <a:r>
              <a:rPr lang="pt-BR" dirty="0" smtClean="0"/>
              <a:t> </a:t>
            </a:r>
            <a:r>
              <a:rPr lang="pt-BR" dirty="0" err="1" smtClean="0"/>
              <a:t>pointing</a:t>
            </a:r>
            <a:r>
              <a:rPr lang="pt-BR" dirty="0" smtClean="0"/>
              <a:t> </a:t>
            </a:r>
            <a:r>
              <a:rPr lang="pt-BR" dirty="0" err="1" smtClean="0"/>
              <a:t>where</a:t>
            </a:r>
            <a:r>
              <a:rPr lang="pt-BR" dirty="0" smtClean="0"/>
              <a:t> it </a:t>
            </a:r>
            <a:r>
              <a:rPr lang="pt-BR" dirty="0" err="1" smtClean="0"/>
              <a:t>is</a:t>
            </a:r>
            <a:r>
              <a:rPr lang="pt-BR" dirty="0" smtClean="0"/>
              <a:t> </a:t>
            </a:r>
            <a:r>
              <a:rPr lang="pt-BR" dirty="0" err="1" smtClean="0"/>
              <a:t>getting</a:t>
            </a:r>
            <a:r>
              <a:rPr lang="pt-BR" dirty="0" smtClean="0"/>
              <a:t> </a:t>
            </a:r>
            <a:r>
              <a:rPr lang="pt-BR" dirty="0" err="1" smtClean="0"/>
              <a:t>right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where</a:t>
            </a:r>
            <a:r>
              <a:rPr lang="pt-BR" dirty="0" smtClean="0"/>
              <a:t> it </a:t>
            </a:r>
            <a:r>
              <a:rPr lang="pt-BR" dirty="0" err="1" smtClean="0"/>
              <a:t>is</a:t>
            </a:r>
            <a:r>
              <a:rPr lang="pt-BR" dirty="0" smtClean="0"/>
              <a:t> </a:t>
            </a:r>
            <a:r>
              <a:rPr lang="pt-BR" dirty="0" err="1" smtClean="0"/>
              <a:t>getting</a:t>
            </a:r>
            <a:r>
              <a:rPr lang="pt-BR" dirty="0" smtClean="0"/>
              <a:t> </a:t>
            </a:r>
            <a:r>
              <a:rPr lang="pt-BR" dirty="0" err="1" smtClean="0"/>
              <a:t>wrong</a:t>
            </a:r>
            <a:r>
              <a:rPr lang="pt-BR" dirty="0" smtClean="0"/>
              <a:t>.</a:t>
            </a:r>
            <a:r>
              <a:rPr lang="en-US" dirty="0" smtClean="0"/>
              <a:t> </a:t>
            </a:r>
            <a:r>
              <a:rPr lang="en-US" dirty="0" err="1" smtClean="0"/>
              <a:t>tn</a:t>
            </a:r>
            <a:r>
              <a:rPr lang="en-US" dirty="0" smtClean="0"/>
              <a:t>, </a:t>
            </a:r>
            <a:r>
              <a:rPr lang="en-US" dirty="0" err="1" smtClean="0"/>
              <a:t>fp</a:t>
            </a:r>
            <a:r>
              <a:rPr lang="en-US" dirty="0" smtClean="0"/>
              <a:t>, </a:t>
            </a:r>
            <a:r>
              <a:rPr lang="en-US" dirty="0" err="1" smtClean="0"/>
              <a:t>fn</a:t>
            </a:r>
            <a:r>
              <a:rPr lang="en-US" dirty="0" smtClean="0"/>
              <a:t>, </a:t>
            </a:r>
            <a:r>
              <a:rPr lang="en-US" dirty="0" err="1" smtClean="0"/>
              <a:t>tp</a:t>
            </a:r>
            <a:r>
              <a:rPr lang="en-US" dirty="0" smtClean="0"/>
              <a:t> = </a:t>
            </a:r>
            <a:r>
              <a:rPr lang="en-US" dirty="0" err="1" smtClean="0"/>
              <a:t>confusion_matrix</a:t>
            </a:r>
            <a:r>
              <a:rPr lang="en-US" dirty="0" smtClean="0"/>
              <a:t>([0, 1, 0, 1], [1, 1, 1, 0]).ravel()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3025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Results</a:t>
            </a:r>
            <a:r>
              <a:rPr lang="pt-BR" dirty="0" smtClean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Classification</a:t>
            </a:r>
            <a:r>
              <a:rPr lang="pt-BR" dirty="0" smtClean="0"/>
              <a:t> </a:t>
            </a:r>
            <a:r>
              <a:rPr lang="pt-BR" dirty="0" err="1" smtClean="0"/>
              <a:t>Report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 smtClean="0"/>
              <a:t>For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classification</a:t>
            </a:r>
            <a:r>
              <a:rPr lang="pt-BR" dirty="0" smtClean="0"/>
              <a:t> </a:t>
            </a:r>
            <a:r>
              <a:rPr lang="pt-BR" dirty="0" err="1" smtClean="0"/>
              <a:t>report</a:t>
            </a:r>
            <a:r>
              <a:rPr lang="pt-BR" dirty="0" smtClean="0"/>
              <a:t> </a:t>
            </a:r>
            <a:r>
              <a:rPr lang="pt-BR" dirty="0" err="1" smtClean="0"/>
              <a:t>we</a:t>
            </a:r>
            <a:r>
              <a:rPr lang="pt-BR" dirty="0" smtClean="0"/>
              <a:t> </a:t>
            </a:r>
            <a:r>
              <a:rPr lang="pt-BR" dirty="0" err="1" smtClean="0"/>
              <a:t>got</a:t>
            </a:r>
            <a:r>
              <a:rPr lang="pt-BR" dirty="0" smtClean="0"/>
              <a:t>:</a:t>
            </a:r>
          </a:p>
          <a:p>
            <a:pPr>
              <a:lnSpc>
                <a:spcPct val="150000"/>
              </a:lnSpc>
            </a:pPr>
            <a:endParaRPr lang="pt-BR" dirty="0"/>
          </a:p>
          <a:p>
            <a:pPr>
              <a:lnSpc>
                <a:spcPct val="150000"/>
              </a:lnSpc>
            </a:pPr>
            <a:endParaRPr lang="pt-BR" dirty="0" smtClean="0"/>
          </a:p>
          <a:p>
            <a:pPr>
              <a:lnSpc>
                <a:spcPct val="150000"/>
              </a:lnSpc>
            </a:pPr>
            <a:r>
              <a:rPr lang="pt-BR" dirty="0"/>
              <a:t>The </a:t>
            </a:r>
            <a:r>
              <a:rPr lang="pt-BR" dirty="0" err="1"/>
              <a:t>precision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ratio</a:t>
            </a:r>
            <a:r>
              <a:rPr lang="pt-BR" dirty="0"/>
              <a:t> </a:t>
            </a:r>
            <a:r>
              <a:rPr lang="pt-BR" dirty="0" err="1"/>
              <a:t>tp</a:t>
            </a:r>
            <a:r>
              <a:rPr lang="pt-BR" dirty="0"/>
              <a:t> / (</a:t>
            </a:r>
            <a:r>
              <a:rPr lang="pt-BR" dirty="0" err="1"/>
              <a:t>tp</a:t>
            </a:r>
            <a:r>
              <a:rPr lang="pt-BR" dirty="0"/>
              <a:t> + </a:t>
            </a:r>
            <a:r>
              <a:rPr lang="pt-BR" dirty="0" err="1"/>
              <a:t>fp</a:t>
            </a:r>
            <a:r>
              <a:rPr lang="pt-BR" dirty="0" smtClean="0"/>
              <a:t>). </a:t>
            </a:r>
            <a:r>
              <a:rPr lang="pt-BR" dirty="0"/>
              <a:t>The </a:t>
            </a:r>
            <a:r>
              <a:rPr lang="pt-BR" dirty="0" err="1"/>
              <a:t>precision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intuitively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ability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classifier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label</a:t>
            </a:r>
            <a:r>
              <a:rPr lang="pt-BR" dirty="0"/>
              <a:t> a </a:t>
            </a:r>
            <a:r>
              <a:rPr lang="pt-BR" dirty="0" err="1"/>
              <a:t>sample</a:t>
            </a:r>
            <a:r>
              <a:rPr lang="pt-BR" dirty="0"/>
              <a:t> as positive </a:t>
            </a:r>
            <a:r>
              <a:rPr lang="pt-BR" dirty="0" err="1"/>
              <a:t>if</a:t>
            </a:r>
            <a:r>
              <a:rPr lang="pt-BR" dirty="0"/>
              <a:t> it </a:t>
            </a:r>
            <a:r>
              <a:rPr lang="pt-BR" dirty="0" err="1"/>
              <a:t>is</a:t>
            </a:r>
            <a:r>
              <a:rPr lang="pt-BR" dirty="0"/>
              <a:t> negative.</a:t>
            </a:r>
            <a:endParaRPr lang="pt-BR" dirty="0" smtClean="0"/>
          </a:p>
          <a:p>
            <a:pPr>
              <a:lnSpc>
                <a:spcPct val="150000"/>
              </a:lnSpc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283" y="2634192"/>
            <a:ext cx="4374964" cy="158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993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Results</a:t>
            </a:r>
            <a:r>
              <a:rPr lang="pt-BR" dirty="0" smtClean="0"/>
              <a:t> </a:t>
            </a:r>
            <a:r>
              <a:rPr lang="mr-IN" dirty="0" smtClean="0"/>
              <a:t>–</a:t>
            </a:r>
            <a:r>
              <a:rPr lang="pt-BR" dirty="0" smtClean="0"/>
              <a:t> </a:t>
            </a:r>
            <a:r>
              <a:rPr lang="pt-BR" dirty="0" err="1" smtClean="0"/>
              <a:t>Classification</a:t>
            </a:r>
            <a:r>
              <a:rPr lang="pt-BR" dirty="0" smtClean="0"/>
              <a:t> </a:t>
            </a:r>
            <a:r>
              <a:rPr lang="pt-BR" dirty="0" err="1" smtClean="0"/>
              <a:t>Report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/>
              <a:t>The recall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ratio</a:t>
            </a:r>
            <a:r>
              <a:rPr lang="pt-BR" dirty="0"/>
              <a:t> </a:t>
            </a:r>
            <a:r>
              <a:rPr lang="pt-BR" dirty="0" err="1"/>
              <a:t>tp</a:t>
            </a:r>
            <a:r>
              <a:rPr lang="pt-BR" dirty="0"/>
              <a:t> / (</a:t>
            </a:r>
            <a:r>
              <a:rPr lang="pt-BR" dirty="0" err="1"/>
              <a:t>tp</a:t>
            </a:r>
            <a:r>
              <a:rPr lang="pt-BR" dirty="0"/>
              <a:t> + </a:t>
            </a:r>
            <a:r>
              <a:rPr lang="pt-BR" dirty="0" err="1"/>
              <a:t>fn</a:t>
            </a:r>
            <a:r>
              <a:rPr lang="pt-BR" dirty="0" smtClean="0"/>
              <a:t>). </a:t>
            </a:r>
            <a:r>
              <a:rPr lang="pt-BR" dirty="0"/>
              <a:t>The recall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intuitively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ability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classifier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find</a:t>
            </a:r>
            <a:r>
              <a:rPr lang="pt-BR" dirty="0"/>
              <a:t> </a:t>
            </a:r>
            <a:r>
              <a:rPr lang="pt-BR" dirty="0" err="1"/>
              <a:t>all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positive </a:t>
            </a:r>
            <a:r>
              <a:rPr lang="pt-BR" dirty="0" err="1" smtClean="0"/>
              <a:t>samples</a:t>
            </a:r>
            <a:r>
              <a:rPr lang="pt-B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T</a:t>
            </a:r>
            <a:r>
              <a:rPr lang="pt-BR" dirty="0"/>
              <a:t>he </a:t>
            </a:r>
            <a:r>
              <a:rPr lang="pt-BR" dirty="0" err="1"/>
              <a:t>F-beta</a:t>
            </a:r>
            <a:r>
              <a:rPr lang="pt-BR" dirty="0"/>
              <a:t> score </a:t>
            </a:r>
            <a:r>
              <a:rPr lang="pt-BR" dirty="0" err="1"/>
              <a:t>can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</a:t>
            </a:r>
            <a:r>
              <a:rPr lang="pt-BR" dirty="0" err="1"/>
              <a:t>interpreted</a:t>
            </a:r>
            <a:r>
              <a:rPr lang="pt-BR" dirty="0"/>
              <a:t> as a </a:t>
            </a:r>
            <a:r>
              <a:rPr lang="pt-BR" dirty="0" err="1"/>
              <a:t>weighted</a:t>
            </a:r>
            <a:r>
              <a:rPr lang="pt-BR" dirty="0"/>
              <a:t> </a:t>
            </a:r>
            <a:r>
              <a:rPr lang="pt-BR" dirty="0" err="1"/>
              <a:t>harmonic</a:t>
            </a:r>
            <a:r>
              <a:rPr lang="pt-BR" dirty="0"/>
              <a:t> </a:t>
            </a:r>
            <a:r>
              <a:rPr lang="pt-BR" dirty="0" err="1"/>
              <a:t>mean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precision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recall, </a:t>
            </a:r>
            <a:r>
              <a:rPr lang="pt-BR" dirty="0" err="1"/>
              <a:t>where</a:t>
            </a:r>
            <a:r>
              <a:rPr lang="pt-BR" dirty="0"/>
              <a:t> </a:t>
            </a:r>
            <a:r>
              <a:rPr lang="pt-BR" dirty="0" err="1"/>
              <a:t>an</a:t>
            </a:r>
            <a:r>
              <a:rPr lang="pt-BR" dirty="0"/>
              <a:t> </a:t>
            </a:r>
            <a:r>
              <a:rPr lang="pt-BR" dirty="0" err="1"/>
              <a:t>F-beta</a:t>
            </a:r>
            <a:r>
              <a:rPr lang="pt-BR" dirty="0"/>
              <a:t> score </a:t>
            </a:r>
            <a:r>
              <a:rPr lang="pt-BR" dirty="0" err="1"/>
              <a:t>reaches</a:t>
            </a:r>
            <a:r>
              <a:rPr lang="pt-BR" dirty="0"/>
              <a:t> its </a:t>
            </a:r>
            <a:r>
              <a:rPr lang="pt-BR" dirty="0" err="1"/>
              <a:t>best</a:t>
            </a:r>
            <a:r>
              <a:rPr lang="pt-BR" dirty="0"/>
              <a:t> </a:t>
            </a:r>
            <a:r>
              <a:rPr lang="pt-BR" dirty="0" err="1"/>
              <a:t>value</a:t>
            </a:r>
            <a:r>
              <a:rPr lang="pt-BR" dirty="0"/>
              <a:t> </a:t>
            </a:r>
            <a:r>
              <a:rPr lang="pt-BR" dirty="0" err="1"/>
              <a:t>at</a:t>
            </a:r>
            <a:r>
              <a:rPr lang="pt-BR" dirty="0"/>
              <a:t> 1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worst</a:t>
            </a:r>
            <a:r>
              <a:rPr lang="pt-BR" dirty="0"/>
              <a:t> score </a:t>
            </a:r>
            <a:r>
              <a:rPr lang="pt-BR" dirty="0" err="1"/>
              <a:t>at</a:t>
            </a:r>
            <a:r>
              <a:rPr lang="pt-BR" dirty="0"/>
              <a:t> 0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27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Results</a:t>
            </a:r>
            <a:r>
              <a:rPr lang="pt-BR" dirty="0" smtClean="0"/>
              <a:t> - ROC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 smtClean="0"/>
              <a:t>The </a:t>
            </a:r>
            <a:r>
              <a:rPr lang="pt-BR" dirty="0" err="1" smtClean="0"/>
              <a:t>Receiver</a:t>
            </a:r>
            <a:r>
              <a:rPr lang="pt-BR" dirty="0" smtClean="0"/>
              <a:t> </a:t>
            </a:r>
            <a:r>
              <a:rPr lang="pt-BR" dirty="0" err="1" smtClean="0"/>
              <a:t>Operating</a:t>
            </a:r>
            <a:r>
              <a:rPr lang="pt-BR" dirty="0" smtClean="0"/>
              <a:t> </a:t>
            </a:r>
            <a:r>
              <a:rPr lang="pt-BR" dirty="0" err="1" smtClean="0"/>
              <a:t>Characteristic</a:t>
            </a:r>
            <a:r>
              <a:rPr lang="pt-BR" dirty="0"/>
              <a:t> curve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another</a:t>
            </a:r>
            <a:r>
              <a:rPr lang="pt-BR" dirty="0"/>
              <a:t> common tool </a:t>
            </a:r>
            <a:r>
              <a:rPr lang="pt-BR" dirty="0" err="1"/>
              <a:t>used</a:t>
            </a:r>
            <a:r>
              <a:rPr lang="pt-BR" dirty="0"/>
              <a:t>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binary</a:t>
            </a:r>
            <a:r>
              <a:rPr lang="pt-BR" dirty="0"/>
              <a:t> </a:t>
            </a:r>
            <a:r>
              <a:rPr lang="pt-BR" dirty="0" err="1"/>
              <a:t>classifiers</a:t>
            </a:r>
            <a:r>
              <a:rPr lang="pt-BR" dirty="0"/>
              <a:t>. The </a:t>
            </a:r>
            <a:r>
              <a:rPr lang="pt-BR" dirty="0" err="1"/>
              <a:t>dotted</a:t>
            </a:r>
            <a:r>
              <a:rPr lang="pt-BR" dirty="0"/>
              <a:t> </a:t>
            </a:r>
            <a:r>
              <a:rPr lang="pt-BR" dirty="0" err="1"/>
              <a:t>line</a:t>
            </a:r>
            <a:r>
              <a:rPr lang="pt-BR" dirty="0"/>
              <a:t> </a:t>
            </a:r>
            <a:r>
              <a:rPr lang="pt-BR" dirty="0" err="1"/>
              <a:t>represents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ROC curve </a:t>
            </a:r>
            <a:r>
              <a:rPr lang="pt-BR" dirty="0" err="1"/>
              <a:t>of</a:t>
            </a:r>
            <a:r>
              <a:rPr lang="pt-BR" dirty="0"/>
              <a:t> a </a:t>
            </a:r>
            <a:r>
              <a:rPr lang="pt-BR" dirty="0" err="1"/>
              <a:t>purely</a:t>
            </a:r>
            <a:r>
              <a:rPr lang="pt-BR" dirty="0"/>
              <a:t> </a:t>
            </a:r>
            <a:r>
              <a:rPr lang="pt-BR" dirty="0" err="1"/>
              <a:t>random</a:t>
            </a:r>
            <a:r>
              <a:rPr lang="pt-BR" dirty="0"/>
              <a:t> </a:t>
            </a:r>
            <a:r>
              <a:rPr lang="pt-BR" dirty="0" err="1"/>
              <a:t>classifier</a:t>
            </a:r>
            <a:r>
              <a:rPr lang="pt-BR" dirty="0"/>
              <a:t>; a </a:t>
            </a:r>
            <a:r>
              <a:rPr lang="pt-BR" dirty="0" err="1"/>
              <a:t>good</a:t>
            </a:r>
            <a:r>
              <a:rPr lang="pt-BR" dirty="0"/>
              <a:t> </a:t>
            </a:r>
            <a:r>
              <a:rPr lang="pt-BR" dirty="0" err="1"/>
              <a:t>classifier</a:t>
            </a:r>
            <a:r>
              <a:rPr lang="pt-BR" dirty="0"/>
              <a:t> </a:t>
            </a:r>
            <a:r>
              <a:rPr lang="pt-BR" dirty="0" err="1"/>
              <a:t>stays</a:t>
            </a:r>
            <a:r>
              <a:rPr lang="pt-BR" dirty="0"/>
              <a:t> as </a:t>
            </a:r>
            <a:r>
              <a:rPr lang="pt-BR" dirty="0" err="1"/>
              <a:t>far</a:t>
            </a:r>
            <a:r>
              <a:rPr lang="pt-BR" dirty="0"/>
              <a:t> </a:t>
            </a:r>
            <a:r>
              <a:rPr lang="pt-BR" dirty="0" err="1"/>
              <a:t>away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that</a:t>
            </a:r>
            <a:r>
              <a:rPr lang="pt-BR" dirty="0"/>
              <a:t> </a:t>
            </a:r>
            <a:r>
              <a:rPr lang="pt-BR" dirty="0" err="1"/>
              <a:t>line</a:t>
            </a:r>
            <a:r>
              <a:rPr lang="pt-BR" dirty="0"/>
              <a:t> as </a:t>
            </a:r>
            <a:r>
              <a:rPr lang="pt-BR" dirty="0" err="1"/>
              <a:t>possible</a:t>
            </a:r>
            <a:r>
              <a:rPr lang="pt-BR" dirty="0"/>
              <a:t> (</a:t>
            </a:r>
            <a:r>
              <a:rPr lang="pt-BR" dirty="0" err="1"/>
              <a:t>toward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top-</a:t>
            </a:r>
            <a:r>
              <a:rPr lang="pt-BR" dirty="0" err="1"/>
              <a:t>left</a:t>
            </a:r>
            <a:r>
              <a:rPr lang="pt-BR" dirty="0"/>
              <a:t> corner).</a:t>
            </a:r>
          </a:p>
        </p:txBody>
      </p:sp>
    </p:spTree>
    <p:extLst>
      <p:ext uri="{BB962C8B-B14F-4D97-AF65-F5344CB8AC3E}">
        <p14:creationId xmlns:p14="http://schemas.microsoft.com/office/powerpoint/2010/main" val="415002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Results</a:t>
            </a:r>
            <a:r>
              <a:rPr lang="pt-BR" dirty="0" smtClean="0"/>
              <a:t> - ROC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287" y="1441448"/>
            <a:ext cx="6575425" cy="4931569"/>
          </a:xfrm>
        </p:spPr>
      </p:pic>
    </p:spTree>
    <p:extLst>
      <p:ext uri="{BB962C8B-B14F-4D97-AF65-F5344CB8AC3E}">
        <p14:creationId xmlns:p14="http://schemas.microsoft.com/office/powerpoint/2010/main" val="1790175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395</Words>
  <Application>Microsoft Macintosh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Mangal</vt:lpstr>
      <vt:lpstr>Arial</vt:lpstr>
      <vt:lpstr>Tema do Office</vt:lpstr>
      <vt:lpstr>Seedstars </vt:lpstr>
      <vt:lpstr>Insights and findings</vt:lpstr>
      <vt:lpstr>Insights and findings</vt:lpstr>
      <vt:lpstr>Results – Accuracy</vt:lpstr>
      <vt:lpstr>Results – Confusion Matrix</vt:lpstr>
      <vt:lpstr>Results – Classification Report</vt:lpstr>
      <vt:lpstr>Results – Classification Report</vt:lpstr>
      <vt:lpstr>Results - ROC</vt:lpstr>
      <vt:lpstr>Results - ROC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Seedstars </dc:title>
  <dc:creator>Robson Tavares de Souza J·nior</dc:creator>
  <cp:lastModifiedBy>Robson Tavares de Souza J·nior</cp:lastModifiedBy>
  <cp:revision>6</cp:revision>
  <dcterms:created xsi:type="dcterms:W3CDTF">2018-11-17T17:48:38Z</dcterms:created>
  <dcterms:modified xsi:type="dcterms:W3CDTF">2018-11-17T18:41:42Z</dcterms:modified>
</cp:coreProperties>
</file>