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</TotalTime>
  <Words>1819</Words>
  <Application>Microsoft Macintosh PowerPoint</Application>
  <PresentationFormat>Widescreen</PresentationFormat>
  <Paragraphs>669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2021-03-17T10:48:23Z</dcterms:created>
  <dcterms:modified xsi:type="dcterms:W3CDTF">2021-03-22T18:42:59Z</dcterms:modified>
</cp:coreProperties>
</file>