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4"/>
  </p:normalViewPr>
  <p:slideViewPr>
    <p:cSldViewPr snapToGrid="0" snapToObjects="1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A5D1-2D63-0A44-AB82-A5059C733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4A11D-2B9F-704C-B5D4-5612DB88B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9E05D-1709-EB44-AC79-D5D946A2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73C60-3AE9-284F-BB31-3DFE475D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E1586-FE42-5C4C-8EA8-5D3794D0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7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75FA-1B13-2B4C-8035-F0E4F157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665C4-220D-8740-AE4E-62C228CF9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98F81-C644-B44A-B7BB-22B61B34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B5F27-95F0-A64A-8285-6AD0DBEB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3E7EC-9837-A340-9EDF-E7605E28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7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9FD3F8-23CD-CC4C-9CD6-F9F5604C2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FFAB3-9033-904A-98C5-208EB90BF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72255-98BA-6E4A-B62D-EE5F90C6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4C280-3BD1-7A44-9662-637F83A6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C535E-190E-D042-A0D5-8F30A0C9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2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C9E6-B4F9-4A44-A8F3-8C0D287F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A9D33-00FA-5040-8EA7-C64D73598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971FD-BB27-124C-8AED-41BBA42F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92BD4-EC26-EF4A-807F-E643F24C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A37B-9EC1-BC4F-BF5C-2C614BB5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9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313D-7F0C-5541-A287-095D8C0B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020FC-069B-CD49-8911-DDDC42B29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D745A-875B-1B49-80F7-6BFBA0C0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BD9E9-7F65-4244-A47E-3D44D8EB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DBAA2-42CF-824F-B606-9F8B0B0E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4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99F-1143-F647-B733-524490BB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815CB-92C6-404B-81E7-34EBD6C70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69AAD-6329-E544-8DD3-C572C077F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F1D2D-514C-494B-8B57-B3AB8A29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C7B69-FF11-6143-A67A-102C04E9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94437-CBEC-C949-B521-7453D0DB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A07E-E848-8441-A50E-CF4AC897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7CEDA-C800-954E-86D1-479752512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101F9-4628-CB45-BF2C-894BD5102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73B99-CBA2-CC42-9443-3638A65AE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FECB9-7C62-C84B-97FD-F60935DE7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8361A-A86D-7148-92D5-1597F633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60B45-31A0-854B-A9CB-ED2C69A9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0B589-B36D-3843-930C-525831CA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6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C904-7C0E-F742-BBB7-1411AA4D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AE6A2-D3F0-D54F-860A-B0AFF81E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B7B37-9B12-E743-81B2-CFBE8C9B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B74C7-5A45-9A42-8566-695CE723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4474A-0A5D-C44A-B0F0-7DB22ADC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2ACCD-C518-A348-852A-92C23228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67E7D-BBC0-B44C-8D7A-72F71297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2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6957-39D8-6841-BF03-A6F8686C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88DE4-6C83-0145-B638-2D9C66156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E0438-90CD-0947-8F79-126B39D11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09C91-12DF-F04C-B9F2-4617038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4DBDF-32C1-BD4A-B029-F350F940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35985-FAFD-FA4E-8583-54995A85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3796-8724-424C-B806-5819A1A9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E0BB1-E38B-E041-85F1-6B62A4849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24685-748B-6140-BCB3-0E1C942A3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617F7-09D1-274F-ABAD-A802776EE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B1F50-0EA0-C643-AB3A-A515D5EC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9598B-123E-0643-A00C-106B06F3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3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19329-3523-5245-9324-F9C2CF4F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EDA14-11B8-DA41-8BA6-AA6972A4F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B4125-38FE-9F40-A077-701CF18DC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EE738-C787-7D49-A9E7-CB3DFE5D8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CAF98-08FA-EC41-BB00-16B196423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8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2710149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271426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2894815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71838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2898931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72249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CC44B1-2C6A-EB44-9305-F67626B0E22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087923" y="290304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272661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970279" y="290716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273072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/>
          <p:nvPr/>
        </p:nvCxnSpPr>
        <p:spPr>
          <a:xfrm>
            <a:off x="2545490" y="1594020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902941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/>
          <p:nvPr/>
        </p:nvCxnSpPr>
        <p:spPr>
          <a:xfrm>
            <a:off x="4390771" y="1610493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/>
          <p:nvPr/>
        </p:nvCxnSpPr>
        <p:spPr>
          <a:xfrm>
            <a:off x="6285482" y="1602252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/>
          <p:nvPr/>
        </p:nvCxnSpPr>
        <p:spPr>
          <a:xfrm>
            <a:off x="8167832" y="1606368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/>
          <p:nvPr/>
        </p:nvCxnSpPr>
        <p:spPr>
          <a:xfrm>
            <a:off x="9840117" y="1610484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1709345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1713461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1705220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1709336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828330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263830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85482" y="3034843"/>
            <a:ext cx="0" cy="638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2485092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85482" y="3034843"/>
            <a:ext cx="0" cy="638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67D68-4368-5442-AA4F-EFEFF055EE1E}"/>
              </a:ext>
            </a:extLst>
          </p:cNvPr>
          <p:cNvSpPr txBox="1"/>
          <p:nvPr/>
        </p:nvSpPr>
        <p:spPr>
          <a:xfrm>
            <a:off x="6491422" y="1908296"/>
            <a:ext cx="1272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Node</a:t>
            </a:r>
          </a:p>
          <a:p>
            <a:pPr algn="ctr"/>
            <a:r>
              <a:rPr lang="en-US" dirty="0"/>
              <a:t>specified to</a:t>
            </a:r>
          </a:p>
          <a:p>
            <a:pPr algn="ctr"/>
            <a:r>
              <a:rPr lang="en-US" dirty="0"/>
              <a:t>be killed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4BC405-7E8A-F342-8616-8FE647EA9AF8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7127654" y="2831626"/>
            <a:ext cx="0" cy="56566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083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rgbClr val="FBA59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rgbClr val="FBA59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85482" y="3034843"/>
            <a:ext cx="0" cy="638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67D68-4368-5442-AA4F-EFEFF055EE1E}"/>
              </a:ext>
            </a:extLst>
          </p:cNvPr>
          <p:cNvSpPr txBox="1"/>
          <p:nvPr/>
        </p:nvSpPr>
        <p:spPr>
          <a:xfrm>
            <a:off x="8382011" y="1809442"/>
            <a:ext cx="126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First,</a:t>
            </a:r>
          </a:p>
          <a:p>
            <a:pPr algn="ctr"/>
            <a:r>
              <a:rPr lang="en-US" dirty="0"/>
              <a:t>Kill its Child</a:t>
            </a:r>
          </a:p>
          <a:p>
            <a:pPr algn="ctr"/>
            <a:r>
              <a:rPr lang="en-US" dirty="0"/>
              <a:t>Nodes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4BC405-7E8A-F342-8616-8FE647EA9AF8}"/>
              </a:ext>
            </a:extLst>
          </p:cNvPr>
          <p:cNvCxnSpPr>
            <a:cxnSpLocks/>
          </p:cNvCxnSpPr>
          <p:nvPr/>
        </p:nvCxnSpPr>
        <p:spPr>
          <a:xfrm>
            <a:off x="8983367" y="2730847"/>
            <a:ext cx="0" cy="34517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62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85482" y="3034843"/>
            <a:ext cx="0" cy="638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5F4075-B347-7441-B376-3B8E2F6C2F3E}"/>
              </a:ext>
            </a:extLst>
          </p:cNvPr>
          <p:cNvSpPr txBox="1"/>
          <p:nvPr/>
        </p:nvSpPr>
        <p:spPr>
          <a:xfrm>
            <a:off x="6607069" y="1908292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Now Kill </a:t>
            </a:r>
          </a:p>
          <a:p>
            <a:pPr algn="ctr"/>
            <a:r>
              <a:rPr lang="en-US" dirty="0"/>
              <a:t>this Node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DF41FB0-7D97-C342-BA59-0F869CED9FB6}"/>
              </a:ext>
            </a:extLst>
          </p:cNvPr>
          <p:cNvCxnSpPr>
            <a:cxnSpLocks/>
          </p:cNvCxnSpPr>
          <p:nvPr/>
        </p:nvCxnSpPr>
        <p:spPr>
          <a:xfrm>
            <a:off x="7092778" y="2685403"/>
            <a:ext cx="0" cy="711889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848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383AFB-D468-4942-8785-A45AEB92871E}"/>
              </a:ext>
            </a:extLst>
          </p:cNvPr>
          <p:cNvSpPr txBox="1"/>
          <p:nvPr/>
        </p:nvSpPr>
        <p:spPr>
          <a:xfrm>
            <a:off x="6883696" y="2689060"/>
            <a:ext cx="1868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longer has any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Child Nodes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8FD4C54-7553-6941-82F8-1B2874A9B4F5}"/>
              </a:ext>
            </a:extLst>
          </p:cNvPr>
          <p:cNvCxnSpPr>
            <a:cxnSpLocks/>
          </p:cNvCxnSpPr>
          <p:nvPr/>
        </p:nvCxnSpPr>
        <p:spPr>
          <a:xfrm flipH="1">
            <a:off x="6264884" y="3012226"/>
            <a:ext cx="58174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076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380988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381399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399454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399866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352566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01513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351742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415997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3715243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371032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435700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416409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544957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380988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381399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399454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399866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01513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381398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401100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381810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2183610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3809881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381399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399454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399866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01513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381398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401100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381810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A46962-F244-AD4D-A6BD-5E66B8572148}"/>
              </a:ext>
            </a:extLst>
          </p:cNvPr>
          <p:cNvSpPr txBox="1"/>
          <p:nvPr/>
        </p:nvSpPr>
        <p:spPr>
          <a:xfrm>
            <a:off x="4637902" y="2204864"/>
            <a:ext cx="1272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Node</a:t>
            </a:r>
          </a:p>
          <a:p>
            <a:pPr algn="ctr"/>
            <a:r>
              <a:rPr lang="en-US" dirty="0"/>
              <a:t>specified to</a:t>
            </a:r>
          </a:p>
          <a:p>
            <a:pPr algn="ctr"/>
            <a:r>
              <a:rPr lang="en-US" dirty="0"/>
              <a:t>be killed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A487EB-4A5D-FB48-8B4C-AC3FB8B682C4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274134" y="3128194"/>
            <a:ext cx="0" cy="56566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190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3809881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3813997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399454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399866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01513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3813981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401100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3818103"/>
            <a:ext cx="1454227" cy="369332"/>
          </a:xfrm>
          <a:prstGeom prst="rect">
            <a:avLst/>
          </a:prstGeom>
          <a:solidFill>
            <a:srgbClr val="FBA59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1CCC5A-528E-8842-BBE2-5F69E6B938A0}"/>
              </a:ext>
            </a:extLst>
          </p:cNvPr>
          <p:cNvSpPr txBox="1"/>
          <p:nvPr/>
        </p:nvSpPr>
        <p:spPr>
          <a:xfrm>
            <a:off x="6269452" y="2044222"/>
            <a:ext cx="2644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Its sub-tree of descendent</a:t>
            </a:r>
          </a:p>
          <a:p>
            <a:pPr algn="ctr"/>
            <a:r>
              <a:rPr lang="en-US" dirty="0"/>
              <a:t>Nodes are all flagged</a:t>
            </a:r>
          </a:p>
          <a:p>
            <a:pPr algn="ctr"/>
            <a:r>
              <a:rPr lang="en-US" dirty="0"/>
              <a:t>for deletion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E8D4DF-3C5C-1549-B71F-7B07FEEB6E94}"/>
              </a:ext>
            </a:extLst>
          </p:cNvPr>
          <p:cNvCxnSpPr>
            <a:cxnSpLocks/>
          </p:cNvCxnSpPr>
          <p:nvPr/>
        </p:nvCxnSpPr>
        <p:spPr>
          <a:xfrm>
            <a:off x="7228701" y="2996517"/>
            <a:ext cx="0" cy="57458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3EEB5C-F99F-0B49-8405-CC8323273978}"/>
              </a:ext>
            </a:extLst>
          </p:cNvPr>
          <p:cNvCxnSpPr>
            <a:cxnSpLocks/>
          </p:cNvCxnSpPr>
          <p:nvPr/>
        </p:nvCxnSpPr>
        <p:spPr>
          <a:xfrm>
            <a:off x="7479957" y="3000633"/>
            <a:ext cx="1434450" cy="656967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475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ED7EAC-D9A9-8D4D-A0A4-5D92FC60047C}"/>
              </a:ext>
            </a:extLst>
          </p:cNvPr>
          <p:cNvSpPr txBox="1"/>
          <p:nvPr/>
        </p:nvSpPr>
        <p:spPr>
          <a:xfrm>
            <a:off x="4980750" y="3665247"/>
            <a:ext cx="1868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longer has any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Child Nodes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B64431-A7FC-7A49-BC90-39981D666A8C}"/>
              </a:ext>
            </a:extLst>
          </p:cNvPr>
          <p:cNvCxnSpPr>
            <a:cxnSpLocks/>
          </p:cNvCxnSpPr>
          <p:nvPr/>
        </p:nvCxnSpPr>
        <p:spPr>
          <a:xfrm flipH="1">
            <a:off x="4361938" y="3988413"/>
            <a:ext cx="58174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0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019074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02319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3203740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302730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320785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303142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CC44B1-2C6A-EB44-9305-F67626B0E22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087923" y="321197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272661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3216088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273072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/>
          <p:nvPr/>
        </p:nvCxnSpPr>
        <p:spPr>
          <a:xfrm>
            <a:off x="2545490" y="1594020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902941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/>
          <p:nvPr/>
        </p:nvCxnSpPr>
        <p:spPr>
          <a:xfrm>
            <a:off x="4390771" y="1610493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/>
          <p:nvPr/>
        </p:nvCxnSpPr>
        <p:spPr>
          <a:xfrm>
            <a:off x="6285482" y="1602252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/>
          <p:nvPr/>
        </p:nvCxnSpPr>
        <p:spPr>
          <a:xfrm>
            <a:off x="8167832" y="1606368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/>
          <p:nvPr/>
        </p:nvCxnSpPr>
        <p:spPr>
          <a:xfrm>
            <a:off x="9840117" y="1610484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1709345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1713461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1705220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1709336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828330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8402517" y="336092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9840027" y="3365045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167832" y="2916195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911279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167832" y="3557952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874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ED7EAC-D9A9-8D4D-A0A4-5D92FC60047C}"/>
              </a:ext>
            </a:extLst>
          </p:cNvPr>
          <p:cNvSpPr txBox="1"/>
          <p:nvPr/>
        </p:nvSpPr>
        <p:spPr>
          <a:xfrm>
            <a:off x="3053092" y="3665247"/>
            <a:ext cx="1868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longer has any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Child Nodes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B64431-A7FC-7A49-BC90-39981D666A8C}"/>
              </a:ext>
            </a:extLst>
          </p:cNvPr>
          <p:cNvCxnSpPr>
            <a:cxnSpLocks/>
          </p:cNvCxnSpPr>
          <p:nvPr/>
        </p:nvCxnSpPr>
        <p:spPr>
          <a:xfrm flipH="1">
            <a:off x="2434280" y="3988413"/>
            <a:ext cx="58174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099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06A1ACB-817F-2E48-AC54-FEE27393724B}"/>
              </a:ext>
            </a:extLst>
          </p:cNvPr>
          <p:cNvCxnSpPr>
            <a:cxnSpLocks/>
          </p:cNvCxnSpPr>
          <p:nvPr/>
        </p:nvCxnSpPr>
        <p:spPr>
          <a:xfrm>
            <a:off x="9100180" y="1039613"/>
            <a:ext cx="10871" cy="2652507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83443-EF3C-D841-8A81-2C0DB266BF8D}"/>
              </a:ext>
            </a:extLst>
          </p:cNvPr>
          <p:cNvCxnSpPr>
            <a:cxnSpLocks/>
          </p:cNvCxnSpPr>
          <p:nvPr/>
        </p:nvCxnSpPr>
        <p:spPr>
          <a:xfrm>
            <a:off x="7154562" y="1930288"/>
            <a:ext cx="0" cy="4371658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673988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67810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3858654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368222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3862770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514443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1594020"/>
            <a:ext cx="0" cy="404066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1610493"/>
            <a:ext cx="0" cy="4024188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1602252"/>
            <a:ext cx="0" cy="403242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>
            <a:off x="8167832" y="1606368"/>
            <a:ext cx="0" cy="40283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1610484"/>
            <a:ext cx="20743" cy="402419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226941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29160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245408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292020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156095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156507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1771135"/>
            <a:ext cx="0" cy="13592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</p:cNvCxnSpPr>
          <p:nvPr/>
        </p:nvCxnSpPr>
        <p:spPr>
          <a:xfrm>
            <a:off x="8171948" y="1741494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310486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85040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1249" y="2450754"/>
            <a:ext cx="20715" cy="28585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42112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529202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4435A3-C5A6-5143-B2F7-96FDE5692720}"/>
              </a:ext>
            </a:extLst>
          </p:cNvPr>
          <p:cNvSpPr txBox="1"/>
          <p:nvPr/>
        </p:nvSpPr>
        <p:spPr>
          <a:xfrm rot="16200000">
            <a:off x="6487294" y="3731744"/>
            <a:ext cx="99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BBC03D-4540-F743-A4E1-0D50E0E14933}"/>
              </a:ext>
            </a:extLst>
          </p:cNvPr>
          <p:cNvSpPr txBox="1"/>
          <p:nvPr/>
        </p:nvSpPr>
        <p:spPr>
          <a:xfrm rot="16200000">
            <a:off x="8789776" y="2203624"/>
            <a:ext cx="99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collation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B7535C-B8BA-5D42-8DE6-D621BBB68C95}"/>
              </a:ext>
            </a:extLst>
          </p:cNvPr>
          <p:cNvCxnSpPr>
            <a:cxnSpLocks/>
          </p:cNvCxnSpPr>
          <p:nvPr/>
        </p:nvCxnSpPr>
        <p:spPr>
          <a:xfrm>
            <a:off x="9104296" y="4116117"/>
            <a:ext cx="10871" cy="2434540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051515F-8EDB-C743-B1E9-FA31987C693F}"/>
              </a:ext>
            </a:extLst>
          </p:cNvPr>
          <p:cNvSpPr txBox="1"/>
          <p:nvPr/>
        </p:nvSpPr>
        <p:spPr>
          <a:xfrm>
            <a:off x="8406633" y="577462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981E36F-E9D7-8644-96AD-32B790964192}"/>
              </a:ext>
            </a:extLst>
          </p:cNvPr>
          <p:cNvCxnSpPr>
            <a:cxnSpLocks/>
          </p:cNvCxnSpPr>
          <p:nvPr/>
        </p:nvCxnSpPr>
        <p:spPr>
          <a:xfrm>
            <a:off x="7978511" y="531261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3C75187-0798-EB48-9B7E-A7D25F9A504F}"/>
              </a:ext>
            </a:extLst>
          </p:cNvPr>
          <p:cNvSpPr txBox="1"/>
          <p:nvPr/>
        </p:nvSpPr>
        <p:spPr>
          <a:xfrm>
            <a:off x="9844143" y="577874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D8184E-FE86-DE49-8157-688542CCE302}"/>
              </a:ext>
            </a:extLst>
          </p:cNvPr>
          <p:cNvSpPr txBox="1"/>
          <p:nvPr/>
        </p:nvSpPr>
        <p:spPr>
          <a:xfrm>
            <a:off x="8410749" y="441949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10ED4B-DCFE-464B-8276-1E38346AFB46}"/>
              </a:ext>
            </a:extLst>
          </p:cNvPr>
          <p:cNvSpPr txBox="1"/>
          <p:nvPr/>
        </p:nvSpPr>
        <p:spPr>
          <a:xfrm>
            <a:off x="9848259" y="442360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AF0F105-E438-DA4B-A58C-2D66E27CBD56}"/>
              </a:ext>
            </a:extLst>
          </p:cNvPr>
          <p:cNvCxnSpPr>
            <a:cxnSpLocks/>
          </p:cNvCxnSpPr>
          <p:nvPr/>
        </p:nvCxnSpPr>
        <p:spPr>
          <a:xfrm>
            <a:off x="8176064" y="4629672"/>
            <a:ext cx="0" cy="13592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25241C8-200D-814C-B1A2-A3D4C5ABD005}"/>
              </a:ext>
            </a:extLst>
          </p:cNvPr>
          <p:cNvCxnSpPr>
            <a:cxnSpLocks/>
          </p:cNvCxnSpPr>
          <p:nvPr/>
        </p:nvCxnSpPr>
        <p:spPr>
          <a:xfrm>
            <a:off x="8176064" y="460003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41E7072-C2D5-7A47-8750-32A06959B0E3}"/>
              </a:ext>
            </a:extLst>
          </p:cNvPr>
          <p:cNvCxnSpPr>
            <a:cxnSpLocks/>
          </p:cNvCxnSpPr>
          <p:nvPr/>
        </p:nvCxnSpPr>
        <p:spPr>
          <a:xfrm>
            <a:off x="8176064" y="596340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34A88A7-F8D0-B647-9C78-25532CC4A929}"/>
              </a:ext>
            </a:extLst>
          </p:cNvPr>
          <p:cNvSpPr txBox="1"/>
          <p:nvPr/>
        </p:nvSpPr>
        <p:spPr>
          <a:xfrm rot="16200000">
            <a:off x="8793892" y="5062161"/>
            <a:ext cx="99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collation</a:t>
            </a:r>
          </a:p>
        </p:txBody>
      </p:sp>
    </p:spTree>
    <p:extLst>
      <p:ext uri="{BB962C8B-B14F-4D97-AF65-F5344CB8AC3E}">
        <p14:creationId xmlns:p14="http://schemas.microsoft.com/office/powerpoint/2010/main" val="3350489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234B1E0-A262-0841-98AC-62BF33474E01}"/>
              </a:ext>
            </a:extLst>
          </p:cNvPr>
          <p:cNvCxnSpPr>
            <a:cxnSpLocks/>
          </p:cNvCxnSpPr>
          <p:nvPr/>
        </p:nvCxnSpPr>
        <p:spPr>
          <a:xfrm>
            <a:off x="3122132" y="1802602"/>
            <a:ext cx="0" cy="4289279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8C62221-6E37-1140-A76F-59CC26E38424}"/>
              </a:ext>
            </a:extLst>
          </p:cNvPr>
          <p:cNvCxnSpPr>
            <a:cxnSpLocks/>
          </p:cNvCxnSpPr>
          <p:nvPr/>
        </p:nvCxnSpPr>
        <p:spPr>
          <a:xfrm>
            <a:off x="5305166" y="525733"/>
            <a:ext cx="0" cy="3398119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06A1ACB-817F-2E48-AC54-FEE27393724B}"/>
              </a:ext>
            </a:extLst>
          </p:cNvPr>
          <p:cNvCxnSpPr>
            <a:cxnSpLocks/>
          </p:cNvCxnSpPr>
          <p:nvPr/>
        </p:nvCxnSpPr>
        <p:spPr>
          <a:xfrm>
            <a:off x="9104296" y="1458097"/>
            <a:ext cx="0" cy="1692880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83443-EF3C-D841-8A81-2C0DB266BF8D}"/>
              </a:ext>
            </a:extLst>
          </p:cNvPr>
          <p:cNvCxnSpPr>
            <a:cxnSpLocks/>
          </p:cNvCxnSpPr>
          <p:nvPr/>
        </p:nvCxnSpPr>
        <p:spPr>
          <a:xfrm>
            <a:off x="7154562" y="1831433"/>
            <a:ext cx="0" cy="2901207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673988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22817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545490" y="2466453"/>
            <a:ext cx="218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313852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</p:cNvCxnSpPr>
          <p:nvPr/>
        </p:nvCxnSpPr>
        <p:spPr>
          <a:xfrm>
            <a:off x="4407247" y="3310829"/>
            <a:ext cx="22644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39952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214584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24712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233051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247535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180809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179985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 flipH="1">
            <a:off x="8167832" y="2018272"/>
            <a:ext cx="4116" cy="6499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</p:cNvCxnSpPr>
          <p:nvPr/>
        </p:nvCxnSpPr>
        <p:spPr>
          <a:xfrm>
            <a:off x="8171948" y="198863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2660022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31905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93718" y="2297553"/>
            <a:ext cx="0" cy="18871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29755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416755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B7535C-B8BA-5D42-8DE6-D621BBB68C95}"/>
              </a:ext>
            </a:extLst>
          </p:cNvPr>
          <p:cNvCxnSpPr>
            <a:cxnSpLocks/>
          </p:cNvCxnSpPr>
          <p:nvPr/>
        </p:nvCxnSpPr>
        <p:spPr>
          <a:xfrm>
            <a:off x="9104296" y="3214076"/>
            <a:ext cx="0" cy="1691473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051515F-8EDB-C743-B1E9-FA31987C693F}"/>
              </a:ext>
            </a:extLst>
          </p:cNvPr>
          <p:cNvSpPr txBox="1"/>
          <p:nvPr/>
        </p:nvSpPr>
        <p:spPr>
          <a:xfrm>
            <a:off x="8406633" y="419295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981E36F-E9D7-8644-96AD-32B790964192}"/>
              </a:ext>
            </a:extLst>
          </p:cNvPr>
          <p:cNvCxnSpPr>
            <a:cxnSpLocks/>
          </p:cNvCxnSpPr>
          <p:nvPr/>
        </p:nvCxnSpPr>
        <p:spPr>
          <a:xfrm>
            <a:off x="7978511" y="416343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3C75187-0798-EB48-9B7E-A7D25F9A504F}"/>
              </a:ext>
            </a:extLst>
          </p:cNvPr>
          <p:cNvSpPr txBox="1"/>
          <p:nvPr/>
        </p:nvSpPr>
        <p:spPr>
          <a:xfrm>
            <a:off x="9844143" y="4184714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D8184E-FE86-DE49-8157-688542CCE302}"/>
              </a:ext>
            </a:extLst>
          </p:cNvPr>
          <p:cNvSpPr txBox="1"/>
          <p:nvPr/>
        </p:nvSpPr>
        <p:spPr>
          <a:xfrm>
            <a:off x="8410749" y="355452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10ED4B-DCFE-464B-8276-1E38346AFB46}"/>
              </a:ext>
            </a:extLst>
          </p:cNvPr>
          <p:cNvSpPr txBox="1"/>
          <p:nvPr/>
        </p:nvSpPr>
        <p:spPr>
          <a:xfrm>
            <a:off x="9848259" y="355863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AF0F105-E438-DA4B-A58C-2D66E27CBD56}"/>
              </a:ext>
            </a:extLst>
          </p:cNvPr>
          <p:cNvCxnSpPr>
            <a:cxnSpLocks/>
          </p:cNvCxnSpPr>
          <p:nvPr/>
        </p:nvCxnSpPr>
        <p:spPr>
          <a:xfrm flipH="1">
            <a:off x="8167832" y="3739985"/>
            <a:ext cx="8232" cy="6870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25241C8-200D-814C-B1A2-A3D4C5ABD005}"/>
              </a:ext>
            </a:extLst>
          </p:cNvPr>
          <p:cNvCxnSpPr>
            <a:cxnSpLocks/>
          </p:cNvCxnSpPr>
          <p:nvPr/>
        </p:nvCxnSpPr>
        <p:spPr>
          <a:xfrm>
            <a:off x="8176064" y="373505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41E7072-C2D5-7A47-8750-32A06959B0E3}"/>
              </a:ext>
            </a:extLst>
          </p:cNvPr>
          <p:cNvCxnSpPr>
            <a:cxnSpLocks/>
          </p:cNvCxnSpPr>
          <p:nvPr/>
        </p:nvCxnSpPr>
        <p:spPr>
          <a:xfrm>
            <a:off x="8176064" y="438173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F63CC7-7786-6A42-BBEF-7222E541D3DD}"/>
              </a:ext>
            </a:extLst>
          </p:cNvPr>
          <p:cNvSpPr txBox="1"/>
          <p:nvPr/>
        </p:nvSpPr>
        <p:spPr>
          <a:xfrm>
            <a:off x="2767814" y="538746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"USA"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12C9BC-CA27-9E40-B98B-CF4D038A5F82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545490" y="5572126"/>
            <a:ext cx="22232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74D7C1D-212F-2443-8877-0B793203F055}"/>
              </a:ext>
            </a:extLst>
          </p:cNvPr>
          <p:cNvSpPr txBox="1"/>
          <p:nvPr/>
        </p:nvSpPr>
        <p:spPr>
          <a:xfrm>
            <a:off x="4637809" y="539157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"Albany"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430F662-200A-1C41-9375-472FED6242BF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209687" y="557212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8138CE4-4BFD-1C4B-B624-3DC86D3E3121}"/>
              </a:ext>
            </a:extLst>
          </p:cNvPr>
          <p:cNvCxnSpPr>
            <a:cxnSpLocks/>
          </p:cNvCxnSpPr>
          <p:nvPr/>
        </p:nvCxnSpPr>
        <p:spPr>
          <a:xfrm>
            <a:off x="6100281" y="555976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2AB0BEB-7058-3447-98E5-02C91DF5FC2D}"/>
              </a:ext>
            </a:extLst>
          </p:cNvPr>
          <p:cNvSpPr txBox="1"/>
          <p:nvPr/>
        </p:nvSpPr>
        <p:spPr>
          <a:xfrm>
            <a:off x="4637809" y="8442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D432E60-E682-6747-B73B-801B2DA62360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4407247" y="1028938"/>
            <a:ext cx="2305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0F3917D-5AF6-5947-87E1-043B4EFD536F}"/>
              </a:ext>
            </a:extLst>
          </p:cNvPr>
          <p:cNvCxnSpPr>
            <a:cxnSpLocks/>
          </p:cNvCxnSpPr>
          <p:nvPr/>
        </p:nvCxnSpPr>
        <p:spPr>
          <a:xfrm>
            <a:off x="6100281" y="1012457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90AF366-0199-9048-8F34-1710355347F8}"/>
              </a:ext>
            </a:extLst>
          </p:cNvPr>
          <p:cNvSpPr txBox="1"/>
          <p:nvPr/>
        </p:nvSpPr>
        <p:spPr>
          <a:xfrm>
            <a:off x="6524277" y="82778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A42F645-006B-3D46-81DD-92A1D48C3A50}"/>
              </a:ext>
            </a:extLst>
          </p:cNvPr>
          <p:cNvCxnSpPr>
            <a:cxnSpLocks/>
          </p:cNvCxnSpPr>
          <p:nvPr/>
        </p:nvCxnSpPr>
        <p:spPr>
          <a:xfrm>
            <a:off x="6297834" y="101656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0383B36-B56E-0C47-A9CA-B8DF2BB554F8}"/>
              </a:ext>
            </a:extLst>
          </p:cNvPr>
          <p:cNvSpPr txBox="1"/>
          <p:nvPr/>
        </p:nvSpPr>
        <p:spPr>
          <a:xfrm>
            <a:off x="8406633" y="79483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25248C-0703-8E45-A2E2-83A93985ACF2}"/>
              </a:ext>
            </a:extLst>
          </p:cNvPr>
          <p:cNvSpPr txBox="1"/>
          <p:nvPr/>
        </p:nvSpPr>
        <p:spPr>
          <a:xfrm>
            <a:off x="9844143" y="786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8A7DB29-CD6F-9A4D-A934-EE6F494D62B1}"/>
              </a:ext>
            </a:extLst>
          </p:cNvPr>
          <p:cNvCxnSpPr>
            <a:cxnSpLocks/>
          </p:cNvCxnSpPr>
          <p:nvPr/>
        </p:nvCxnSpPr>
        <p:spPr>
          <a:xfrm>
            <a:off x="7978504" y="983617"/>
            <a:ext cx="4322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82D4C6A-56AE-944D-98F5-BF2999CFA714}"/>
              </a:ext>
            </a:extLst>
          </p:cNvPr>
          <p:cNvCxnSpPr>
            <a:cxnSpLocks/>
          </p:cNvCxnSpPr>
          <p:nvPr/>
        </p:nvCxnSpPr>
        <p:spPr>
          <a:xfrm flipH="1">
            <a:off x="4390771" y="1024822"/>
            <a:ext cx="16476" cy="22942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826D081-0E7D-F54A-B4CE-48B4B964E901}"/>
              </a:ext>
            </a:extLst>
          </p:cNvPr>
          <p:cNvCxnSpPr>
            <a:cxnSpLocks/>
          </p:cNvCxnSpPr>
          <p:nvPr/>
        </p:nvCxnSpPr>
        <p:spPr>
          <a:xfrm>
            <a:off x="4205420" y="2470569"/>
            <a:ext cx="218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B8FDA61-2FBC-B241-A79C-DADE59ECAAA4}"/>
              </a:ext>
            </a:extLst>
          </p:cNvPr>
          <p:cNvCxnSpPr>
            <a:cxnSpLocks/>
          </p:cNvCxnSpPr>
          <p:nvPr/>
        </p:nvCxnSpPr>
        <p:spPr>
          <a:xfrm>
            <a:off x="6104397" y="555152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B7A4DDF-6935-DE4C-A551-0110EF231565}"/>
              </a:ext>
            </a:extLst>
          </p:cNvPr>
          <p:cNvSpPr txBox="1"/>
          <p:nvPr/>
        </p:nvSpPr>
        <p:spPr>
          <a:xfrm>
            <a:off x="6528393" y="536685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100011111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3025AA1-3C01-EC4F-BD52-F47302EDDF6F}"/>
              </a:ext>
            </a:extLst>
          </p:cNvPr>
          <p:cNvCxnSpPr>
            <a:cxnSpLocks/>
          </p:cNvCxnSpPr>
          <p:nvPr/>
        </p:nvCxnSpPr>
        <p:spPr>
          <a:xfrm>
            <a:off x="6301950" y="555562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3DCD7FC-8575-144F-99EE-692FC1D75911}"/>
              </a:ext>
            </a:extLst>
          </p:cNvPr>
          <p:cNvSpPr txBox="1"/>
          <p:nvPr/>
        </p:nvSpPr>
        <p:spPr>
          <a:xfrm>
            <a:off x="8410749" y="533390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2D5248-2913-8F4A-B453-93B4DB96DFDA}"/>
              </a:ext>
            </a:extLst>
          </p:cNvPr>
          <p:cNvSpPr txBox="1"/>
          <p:nvPr/>
        </p:nvSpPr>
        <p:spPr>
          <a:xfrm>
            <a:off x="9848259" y="53380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"Tom Jones"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0E1B530-24F1-4942-87A4-B62E08BC2250}"/>
              </a:ext>
            </a:extLst>
          </p:cNvPr>
          <p:cNvCxnSpPr>
            <a:cxnSpLocks/>
          </p:cNvCxnSpPr>
          <p:nvPr/>
        </p:nvCxnSpPr>
        <p:spPr>
          <a:xfrm>
            <a:off x="7982620" y="5522683"/>
            <a:ext cx="4322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A5BAB6D-2795-C048-9041-75D6DDDEF692}"/>
              </a:ext>
            </a:extLst>
          </p:cNvPr>
          <p:cNvCxnSpPr>
            <a:cxnSpLocks/>
          </p:cNvCxnSpPr>
          <p:nvPr/>
        </p:nvCxnSpPr>
        <p:spPr>
          <a:xfrm>
            <a:off x="2545489" y="2462332"/>
            <a:ext cx="1" cy="31097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A89FE3E-69BF-554D-AD84-3F45EAD8B0F7}"/>
              </a:ext>
            </a:extLst>
          </p:cNvPr>
          <p:cNvCxnSpPr>
            <a:cxnSpLocks/>
          </p:cNvCxnSpPr>
          <p:nvPr/>
        </p:nvCxnSpPr>
        <p:spPr>
          <a:xfrm>
            <a:off x="2339540" y="3842174"/>
            <a:ext cx="218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394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514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FAEA6CA-2951-7347-9D13-C80597804F1C}"/>
              </a:ext>
            </a:extLst>
          </p:cNvPr>
          <p:cNvSpPr txBox="1"/>
          <p:nvPr/>
        </p:nvSpPr>
        <p:spPr>
          <a:xfrm>
            <a:off x="6199052" y="5090877"/>
            <a:ext cx="212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** Seed </a:t>
            </a:r>
            <a:r>
              <a:rPr lang="en-US" i="1" dirty="0">
                <a:solidFill>
                  <a:srgbClr val="0070C0"/>
                </a:solidFill>
              </a:rPr>
              <a:t>Next</a:t>
            </a:r>
            <a:r>
              <a:rPr lang="en-US" dirty="0">
                <a:solidFill>
                  <a:srgbClr val="0070C0"/>
                </a:solidFill>
              </a:rPr>
              <a:t> with ""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455F355-6719-0048-BC23-F6DB07B439F1}"/>
              </a:ext>
            </a:extLst>
          </p:cNvPr>
          <p:cNvCxnSpPr>
            <a:cxnSpLocks/>
          </p:cNvCxnSpPr>
          <p:nvPr/>
        </p:nvCxnSpPr>
        <p:spPr>
          <a:xfrm>
            <a:off x="7463481" y="5423713"/>
            <a:ext cx="0" cy="40858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029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3DEE71-55FD-3F43-B917-3C10346A90FB}"/>
              </a:ext>
            </a:extLst>
          </p:cNvPr>
          <p:cNvCxnSpPr/>
          <p:nvPr/>
        </p:nvCxnSpPr>
        <p:spPr>
          <a:xfrm>
            <a:off x="9564130" y="5703906"/>
            <a:ext cx="61783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C8AF8-34C8-0343-BB0D-C1C45F8044F7}"/>
              </a:ext>
            </a:extLst>
          </p:cNvPr>
          <p:cNvSpPr txBox="1"/>
          <p:nvPr/>
        </p:nvSpPr>
        <p:spPr>
          <a:xfrm>
            <a:off x="10231315" y="5510334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 </a:t>
            </a:r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D9B35F-27CB-DF4A-97E7-C2D92E456ACE}"/>
              </a:ext>
            </a:extLst>
          </p:cNvPr>
          <p:cNvCxnSpPr>
            <a:cxnSpLocks/>
          </p:cNvCxnSpPr>
          <p:nvPr/>
        </p:nvCxnSpPr>
        <p:spPr>
          <a:xfrm>
            <a:off x="7463481" y="5423713"/>
            <a:ext cx="0" cy="40858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013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9A57AC-3432-B145-860C-0F4ECE99A5EC}"/>
              </a:ext>
            </a:extLst>
          </p:cNvPr>
          <p:cNvCxnSpPr>
            <a:cxnSpLocks/>
          </p:cNvCxnSpPr>
          <p:nvPr/>
        </p:nvCxnSpPr>
        <p:spPr>
          <a:xfrm flipH="1" flipV="1">
            <a:off x="5572898" y="963827"/>
            <a:ext cx="1507524" cy="4740079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083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C8AF8-34C8-0343-BB0D-C1C45F8044F7}"/>
              </a:ext>
            </a:extLst>
          </p:cNvPr>
          <p:cNvSpPr txBox="1"/>
          <p:nvPr/>
        </p:nvSpPr>
        <p:spPr>
          <a:xfrm>
            <a:off x="9868846" y="5534924"/>
            <a:ext cx="1921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</a:t>
            </a:r>
            <a:r>
              <a:rPr lang="en-US" i="1" dirty="0"/>
              <a:t>Next</a:t>
            </a:r>
            <a:r>
              <a:rPr lang="en-US" dirty="0"/>
              <a:t> using 1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       Returns</a:t>
            </a:r>
            <a:r>
              <a:rPr lang="en-US" dirty="0">
                <a:solidFill>
                  <a:srgbClr val="0070C0"/>
                </a:solidFill>
              </a:rPr>
              <a:t> 3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4438AE2-8CC3-EA4F-A890-5A67D26BEB29}"/>
              </a:ext>
            </a:extLst>
          </p:cNvPr>
          <p:cNvCxnSpPr>
            <a:cxnSpLocks/>
          </p:cNvCxnSpPr>
          <p:nvPr/>
        </p:nvCxnSpPr>
        <p:spPr>
          <a:xfrm>
            <a:off x="7463481" y="5720275"/>
            <a:ext cx="0" cy="65581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339DA68-A2D8-4A42-9184-411BC2E32E02}"/>
              </a:ext>
            </a:extLst>
          </p:cNvPr>
          <p:cNvCxnSpPr/>
          <p:nvPr/>
        </p:nvCxnSpPr>
        <p:spPr>
          <a:xfrm>
            <a:off x="9564130" y="6272319"/>
            <a:ext cx="61783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282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9A57AC-3432-B145-860C-0F4ECE99A5EC}"/>
              </a:ext>
            </a:extLst>
          </p:cNvPr>
          <p:cNvCxnSpPr>
            <a:cxnSpLocks/>
          </p:cNvCxnSpPr>
          <p:nvPr/>
        </p:nvCxnSpPr>
        <p:spPr>
          <a:xfrm flipH="1" flipV="1">
            <a:off x="5795319" y="3328204"/>
            <a:ext cx="1297459" cy="3022376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20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C8AF8-34C8-0343-BB0D-C1C45F8044F7}"/>
              </a:ext>
            </a:extLst>
          </p:cNvPr>
          <p:cNvSpPr txBox="1"/>
          <p:nvPr/>
        </p:nvSpPr>
        <p:spPr>
          <a:xfrm>
            <a:off x="9634063" y="5534924"/>
            <a:ext cx="2516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</a:t>
            </a:r>
            <a:r>
              <a:rPr lang="en-US" i="1" dirty="0"/>
              <a:t>Next</a:t>
            </a:r>
            <a:r>
              <a:rPr lang="en-US" dirty="0"/>
              <a:t> using 3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       Returns</a:t>
            </a:r>
            <a:r>
              <a:rPr lang="en-US" dirty="0">
                <a:solidFill>
                  <a:srgbClr val="0070C0"/>
                </a:solidFill>
              </a:rPr>
              <a:t> empty string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4438AE2-8CC3-EA4F-A890-5A67D26BEB29}"/>
              </a:ext>
            </a:extLst>
          </p:cNvPr>
          <p:cNvCxnSpPr>
            <a:cxnSpLocks/>
          </p:cNvCxnSpPr>
          <p:nvPr/>
        </p:nvCxnSpPr>
        <p:spPr>
          <a:xfrm>
            <a:off x="7463481" y="6362829"/>
            <a:ext cx="0" cy="35924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339DA68-A2D8-4A42-9184-411BC2E32E02}"/>
              </a:ext>
            </a:extLst>
          </p:cNvPr>
          <p:cNvCxnSpPr>
            <a:cxnSpLocks/>
          </p:cNvCxnSpPr>
          <p:nvPr/>
        </p:nvCxnSpPr>
        <p:spPr>
          <a:xfrm>
            <a:off x="9527059" y="6272319"/>
            <a:ext cx="469557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79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686345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69046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3871011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369457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387512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303142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272661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3216088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273072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1594020"/>
            <a:ext cx="0" cy="404066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902941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1610493"/>
            <a:ext cx="0" cy="4024188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1602252"/>
            <a:ext cx="0" cy="403242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>
            <a:off x="8167832" y="1606368"/>
            <a:ext cx="0" cy="40283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1610484"/>
            <a:ext cx="20743" cy="402419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1709345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1713461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1705220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1709336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828330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8402517" y="336092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9840027" y="3365045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167832" y="2916195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911279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167832" y="3557952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45677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42629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475244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426708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48972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490140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4452553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444763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509431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86276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93718" y="3216088"/>
            <a:ext cx="0" cy="15363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321195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472361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73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20350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18986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23881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19028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8402517" y="25330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9840027" y="25371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167832" y="20882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0833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167832" y="27300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5482" y="2388169"/>
            <a:ext cx="8236" cy="1285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38403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121899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478608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20350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18986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23881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19028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8402517" y="25330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9840027" y="25371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167832" y="20882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0833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167832" y="27300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5482" y="2388169"/>
            <a:ext cx="8236" cy="1285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38403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384BEA-CDA3-274C-B27D-86AD24B093A6}"/>
              </a:ext>
            </a:extLst>
          </p:cNvPr>
          <p:cNvSpPr txBox="1"/>
          <p:nvPr/>
        </p:nvSpPr>
        <p:spPr>
          <a:xfrm>
            <a:off x="2763698" y="569225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"USA"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94D19BE-77D0-E349-A088-5060E4CAD1BB}"/>
              </a:ext>
            </a:extLst>
          </p:cNvPr>
          <p:cNvSpPr txBox="1"/>
          <p:nvPr/>
        </p:nvSpPr>
        <p:spPr>
          <a:xfrm>
            <a:off x="4633693" y="56963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"New York"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1C036A5-EAC6-514D-A360-5099BA28EF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205571" y="58769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24F3765-23AC-D148-9F22-C30E303C1326}"/>
              </a:ext>
            </a:extLst>
          </p:cNvPr>
          <p:cNvSpPr txBox="1"/>
          <p:nvPr/>
        </p:nvSpPr>
        <p:spPr>
          <a:xfrm>
            <a:off x="6516045" y="570048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C15C851-0089-1147-8158-C525340C3433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087923" y="5881034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1863F0F-118D-B643-9807-39046EEDE70A}"/>
              </a:ext>
            </a:extLst>
          </p:cNvPr>
          <p:cNvSpPr txBox="1"/>
          <p:nvPr/>
        </p:nvSpPr>
        <p:spPr>
          <a:xfrm>
            <a:off x="8398401" y="570460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87D2E1A-BCCC-AB40-A8CC-6328A43C4C75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7970279" y="5885150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A09107F-A7A4-3A42-AFDB-95985E7B43A3}"/>
              </a:ext>
            </a:extLst>
          </p:cNvPr>
          <p:cNvSpPr txBox="1"/>
          <p:nvPr/>
        </p:nvSpPr>
        <p:spPr>
          <a:xfrm>
            <a:off x="9835911" y="570871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"Tom Jones"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AB6DB0A-DF65-2F49-8D54-5F20E35FC248}"/>
              </a:ext>
            </a:extLst>
          </p:cNvPr>
          <p:cNvCxnSpPr>
            <a:cxnSpLocks/>
          </p:cNvCxnSpPr>
          <p:nvPr/>
        </p:nvCxnSpPr>
        <p:spPr>
          <a:xfrm>
            <a:off x="2347939" y="497074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9426CC6-72F3-E242-9A38-1A142CB7C643}"/>
              </a:ext>
            </a:extLst>
          </p:cNvPr>
          <p:cNvCxnSpPr>
            <a:cxnSpLocks/>
          </p:cNvCxnSpPr>
          <p:nvPr/>
        </p:nvCxnSpPr>
        <p:spPr>
          <a:xfrm>
            <a:off x="2537256" y="400279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91AE102-BDD1-8941-8326-FBECF86A369C}"/>
              </a:ext>
            </a:extLst>
          </p:cNvPr>
          <p:cNvCxnSpPr>
            <a:cxnSpLocks/>
          </p:cNvCxnSpPr>
          <p:nvPr/>
        </p:nvCxnSpPr>
        <p:spPr>
          <a:xfrm>
            <a:off x="2545492" y="403572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818C73E-7B42-5546-9CA0-565704C445C1}"/>
              </a:ext>
            </a:extLst>
          </p:cNvPr>
          <p:cNvCxnSpPr>
            <a:cxnSpLocks/>
          </p:cNvCxnSpPr>
          <p:nvPr/>
        </p:nvCxnSpPr>
        <p:spPr>
          <a:xfrm>
            <a:off x="2545492" y="586866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54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201732" y="2846058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3925246" y="1725705"/>
            <a:ext cx="102174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5362756" y="172982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934634" y="1910371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7245108" y="10666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9127464" y="76185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8699342" y="125133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10564974" y="76597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9131580" y="13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10569090" y="140028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896895" y="951439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896895" y="94652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896895" y="159319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7249224" y="260302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9131580" y="229821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8703458" y="278769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10569090" y="230233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9135696" y="293253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10573206" y="293664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901011" y="248779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901011" y="248288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901011" y="312955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825228" y="189800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7022781" y="1251332"/>
            <a:ext cx="0" cy="15363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7022781" y="124720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7022781" y="275885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8E8A30-1099-2345-B211-413BEAE063C7}"/>
              </a:ext>
            </a:extLst>
          </p:cNvPr>
          <p:cNvSpPr txBox="1"/>
          <p:nvPr/>
        </p:nvSpPr>
        <p:spPr>
          <a:xfrm>
            <a:off x="2088209" y="172982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"employees"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B7A28D8-7F63-EE49-A088-7962E7ED27A2}"/>
              </a:ext>
            </a:extLst>
          </p:cNvPr>
          <p:cNvCxnSpPr>
            <a:cxnSpLocks/>
          </p:cNvCxnSpPr>
          <p:nvPr/>
        </p:nvCxnSpPr>
        <p:spPr>
          <a:xfrm>
            <a:off x="3517723" y="191448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2C7BB87-71F7-3249-B5B1-F159DCC566AD}"/>
              </a:ext>
            </a:extLst>
          </p:cNvPr>
          <p:cNvSpPr txBox="1"/>
          <p:nvPr/>
        </p:nvSpPr>
        <p:spPr>
          <a:xfrm>
            <a:off x="2092325" y="416822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"offices"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961FB8-8EA9-694A-99AD-E1B4110778AC}"/>
              </a:ext>
            </a:extLst>
          </p:cNvPr>
          <p:cNvSpPr txBox="1"/>
          <p:nvPr/>
        </p:nvSpPr>
        <p:spPr>
          <a:xfrm>
            <a:off x="3834636" y="416822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E28A3A-C016-8A4E-A98D-C44CB4B722B7}"/>
              </a:ext>
            </a:extLst>
          </p:cNvPr>
          <p:cNvSpPr txBox="1"/>
          <p:nvPr/>
        </p:nvSpPr>
        <p:spPr>
          <a:xfrm>
            <a:off x="5729347" y="375221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"Country"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FB74773-0315-8249-B8CE-9D6A57132AA2}"/>
              </a:ext>
            </a:extLst>
          </p:cNvPr>
          <p:cNvSpPr txBox="1"/>
          <p:nvPr/>
        </p:nvSpPr>
        <p:spPr>
          <a:xfrm>
            <a:off x="7179203" y="37563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04C575-541C-6543-8D9D-3F6B5DD45B24}"/>
              </a:ext>
            </a:extLst>
          </p:cNvPr>
          <p:cNvSpPr txBox="1"/>
          <p:nvPr/>
        </p:nvSpPr>
        <p:spPr>
          <a:xfrm>
            <a:off x="5733463" y="463366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"Address"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77A34A-2F7A-0B4C-A69B-724F2CD6E378}"/>
              </a:ext>
            </a:extLst>
          </p:cNvPr>
          <p:cNvSpPr txBox="1"/>
          <p:nvPr/>
        </p:nvSpPr>
        <p:spPr>
          <a:xfrm>
            <a:off x="9049196" y="4378278"/>
            <a:ext cx="219545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MGateway</a:t>
            </a:r>
            <a:r>
              <a:rPr lang="en-US" dirty="0"/>
              <a:t> House"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1A6B95-5655-1B43-A19E-041A6BEE6F47}"/>
              </a:ext>
            </a:extLst>
          </p:cNvPr>
          <p:cNvSpPr txBox="1"/>
          <p:nvPr/>
        </p:nvSpPr>
        <p:spPr>
          <a:xfrm>
            <a:off x="7591107" y="43782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"Line 1"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2ABE72-D8B3-F84D-823C-F4D90182E085}"/>
              </a:ext>
            </a:extLst>
          </p:cNvPr>
          <p:cNvSpPr txBox="1"/>
          <p:nvPr/>
        </p:nvSpPr>
        <p:spPr>
          <a:xfrm>
            <a:off x="9053312" y="4950809"/>
            <a:ext cx="219545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"SW1 2AB"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09E495-32E1-3143-9B39-7C5FE1939A41}"/>
              </a:ext>
            </a:extLst>
          </p:cNvPr>
          <p:cNvSpPr txBox="1"/>
          <p:nvPr/>
        </p:nvSpPr>
        <p:spPr>
          <a:xfrm>
            <a:off x="7595223" y="495081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PostCode</a:t>
            </a:r>
            <a:r>
              <a:rPr lang="en-US" dirty="0"/>
              <a:t>"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9EF6AA4-F609-0946-8642-58595F0BD2AC}"/>
              </a:ext>
            </a:extLst>
          </p:cNvPr>
          <p:cNvCxnSpPr>
            <a:cxnSpLocks/>
          </p:cNvCxnSpPr>
          <p:nvPr/>
        </p:nvCxnSpPr>
        <p:spPr>
          <a:xfrm>
            <a:off x="7175338" y="483067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9BBEED8-0CE7-2A4D-8A6A-2A5436545609}"/>
              </a:ext>
            </a:extLst>
          </p:cNvPr>
          <p:cNvCxnSpPr>
            <a:cxnSpLocks/>
          </p:cNvCxnSpPr>
          <p:nvPr/>
        </p:nvCxnSpPr>
        <p:spPr>
          <a:xfrm>
            <a:off x="7372891" y="453078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59FAF35-1D55-C641-9CE6-8F1A43B4993F}"/>
              </a:ext>
            </a:extLst>
          </p:cNvPr>
          <p:cNvCxnSpPr>
            <a:cxnSpLocks/>
          </p:cNvCxnSpPr>
          <p:nvPr/>
        </p:nvCxnSpPr>
        <p:spPr>
          <a:xfrm>
            <a:off x="7372891" y="452587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8B6DD6B-29E4-ED42-BFE8-44B08688FE1D}"/>
              </a:ext>
            </a:extLst>
          </p:cNvPr>
          <p:cNvCxnSpPr>
            <a:cxnSpLocks/>
          </p:cNvCxnSpPr>
          <p:nvPr/>
        </p:nvCxnSpPr>
        <p:spPr>
          <a:xfrm>
            <a:off x="7372891" y="517254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499B80-D166-B647-84D5-C298C1F7006E}"/>
              </a:ext>
            </a:extLst>
          </p:cNvPr>
          <p:cNvCxnSpPr>
            <a:cxnSpLocks/>
          </p:cNvCxnSpPr>
          <p:nvPr/>
        </p:nvCxnSpPr>
        <p:spPr>
          <a:xfrm>
            <a:off x="5301226" y="4365237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1D42D75-70C3-924D-AFEC-7C83F989296D}"/>
              </a:ext>
            </a:extLst>
          </p:cNvPr>
          <p:cNvCxnSpPr>
            <a:cxnSpLocks/>
          </p:cNvCxnSpPr>
          <p:nvPr/>
        </p:nvCxnSpPr>
        <p:spPr>
          <a:xfrm>
            <a:off x="5498779" y="3929449"/>
            <a:ext cx="0" cy="9012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8708DB0-C2EB-1344-B007-C544AABB311E}"/>
              </a:ext>
            </a:extLst>
          </p:cNvPr>
          <p:cNvCxnSpPr>
            <a:cxnSpLocks/>
          </p:cNvCxnSpPr>
          <p:nvPr/>
        </p:nvCxnSpPr>
        <p:spPr>
          <a:xfrm>
            <a:off x="5498779" y="393685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75E85D-6008-824C-9F6F-4054B65C9478}"/>
              </a:ext>
            </a:extLst>
          </p:cNvPr>
          <p:cNvCxnSpPr>
            <a:cxnSpLocks/>
          </p:cNvCxnSpPr>
          <p:nvPr/>
        </p:nvCxnSpPr>
        <p:spPr>
          <a:xfrm>
            <a:off x="5498779" y="48183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F83FAC2-2A4A-1B40-AEC5-EF2D48BB9EDA}"/>
              </a:ext>
            </a:extLst>
          </p:cNvPr>
          <p:cNvCxnSpPr>
            <a:cxnSpLocks/>
          </p:cNvCxnSpPr>
          <p:nvPr/>
        </p:nvCxnSpPr>
        <p:spPr>
          <a:xfrm>
            <a:off x="1676561" y="302659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268FA79-B820-A145-932C-526D19DB30BD}"/>
              </a:ext>
            </a:extLst>
          </p:cNvPr>
          <p:cNvCxnSpPr>
            <a:cxnSpLocks/>
          </p:cNvCxnSpPr>
          <p:nvPr/>
        </p:nvCxnSpPr>
        <p:spPr>
          <a:xfrm>
            <a:off x="1874114" y="1910362"/>
            <a:ext cx="0" cy="2467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7B5BA9A-D187-D940-B2FE-209821174A53}"/>
              </a:ext>
            </a:extLst>
          </p:cNvPr>
          <p:cNvCxnSpPr>
            <a:cxnSpLocks/>
          </p:cNvCxnSpPr>
          <p:nvPr/>
        </p:nvCxnSpPr>
        <p:spPr>
          <a:xfrm>
            <a:off x="1874114" y="190623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8750BE4-FCA6-9248-85E2-1694DE8BCA26}"/>
              </a:ext>
            </a:extLst>
          </p:cNvPr>
          <p:cNvCxnSpPr>
            <a:cxnSpLocks/>
          </p:cNvCxnSpPr>
          <p:nvPr/>
        </p:nvCxnSpPr>
        <p:spPr>
          <a:xfrm>
            <a:off x="1861758" y="435700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74FA063-202B-8945-8611-DF776618FA21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3546552" y="4352894"/>
            <a:ext cx="2880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56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20350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18986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23881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19028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 flipH="1">
            <a:off x="8163707" y="2088276"/>
            <a:ext cx="4125" cy="2957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0833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5482" y="2388169"/>
            <a:ext cx="8236" cy="1285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38403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325910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203503"/>
            <a:ext cx="1454227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5482" y="2388169"/>
            <a:ext cx="8236" cy="1285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38403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ABEF23-7D6D-224B-B740-24B05D72CC88}"/>
              </a:ext>
            </a:extLst>
          </p:cNvPr>
          <p:cNvSpPr txBox="1"/>
          <p:nvPr/>
        </p:nvSpPr>
        <p:spPr>
          <a:xfrm>
            <a:off x="8712504" y="2071218"/>
            <a:ext cx="1868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longer has any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Child Nodes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E0C152-7354-A240-BE76-B547E4AD7DAB}"/>
              </a:ext>
            </a:extLst>
          </p:cNvPr>
          <p:cNvCxnSpPr>
            <a:cxnSpLocks/>
          </p:cNvCxnSpPr>
          <p:nvPr/>
        </p:nvCxnSpPr>
        <p:spPr>
          <a:xfrm flipH="1">
            <a:off x="8093692" y="2394384"/>
            <a:ext cx="58174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53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85482" y="3034843"/>
            <a:ext cx="0" cy="638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334123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7666</TotalTime>
  <Words>1819</Words>
  <Application>Microsoft Macintosh PowerPoint</Application>
  <PresentationFormat>Widescreen</PresentationFormat>
  <Paragraphs>669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</cp:revision>
  <dcterms:created xsi:type="dcterms:W3CDTF">2021-03-17T10:48:23Z</dcterms:created>
  <dcterms:modified xsi:type="dcterms:W3CDTF">2021-03-22T18:34:29Z</dcterms:modified>
</cp:coreProperties>
</file>