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73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A5D1-2D63-0A44-AB82-A5059C733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4A11D-2B9F-704C-B5D4-5612DB88B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E05D-1709-EB44-AC79-D5D946A2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3C60-3AE9-284F-BB31-3DFE475D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E1586-FE42-5C4C-8EA8-5D3794D0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7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75FA-1B13-2B4C-8035-F0E4F157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665C4-220D-8740-AE4E-62C228CF9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98F81-C644-B44A-B7BB-22B61B34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5F27-95F0-A64A-8285-6AD0DBEB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3E7EC-9837-A340-9EDF-E7605E28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FD3F8-23CD-CC4C-9CD6-F9F5604C2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FFAB3-9033-904A-98C5-208EB90BF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72255-98BA-6E4A-B62D-EE5F90C6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C280-3BD1-7A44-9662-637F83A6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535E-190E-D042-A0D5-8F30A0C9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2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C9E6-B4F9-4A44-A8F3-8C0D287F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A9D33-00FA-5040-8EA7-C64D73598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971FD-BB27-124C-8AED-41BBA42F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2BD4-EC26-EF4A-807F-E643F24C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A37B-9EC1-BC4F-BF5C-2C614BB5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313D-7F0C-5541-A287-095D8C0B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020FC-069B-CD49-8911-DDDC42B29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D745A-875B-1B49-80F7-6BFBA0C0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BD9E9-7F65-4244-A47E-3D44D8EB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DBAA2-42CF-824F-B606-9F8B0B0E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4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99F-1143-F647-B733-524490BB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815CB-92C6-404B-81E7-34EBD6C70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69AAD-6329-E544-8DD3-C572C077F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F1D2D-514C-494B-8B57-B3AB8A29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C7B69-FF11-6143-A67A-102C04E9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94437-CBEC-C949-B521-7453D0DB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A07E-E848-8441-A50E-CF4AC897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7CEDA-C800-954E-86D1-479752512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101F9-4628-CB45-BF2C-894BD5102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73B99-CBA2-CC42-9443-3638A65AE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FECB9-7C62-C84B-97FD-F60935DE7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8361A-A86D-7148-92D5-1597F633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60B45-31A0-854B-A9CB-ED2C69A9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0B589-B36D-3843-930C-525831CA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6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C904-7C0E-F742-BBB7-1411AA4D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AE6A2-D3F0-D54F-860A-B0AFF81E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B7B37-9B12-E743-81B2-CFBE8C9B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B74C7-5A45-9A42-8566-695CE723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4474A-0A5D-C44A-B0F0-7DB22ADC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2ACCD-C518-A348-852A-92C23228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67E7D-BBC0-B44C-8D7A-72F71297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2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6957-39D8-6841-BF03-A6F8686C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88DE4-6C83-0145-B638-2D9C66156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E0438-90CD-0947-8F79-126B39D11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09C91-12DF-F04C-B9F2-4617038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4DBDF-32C1-BD4A-B029-F350F940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35985-FAFD-FA4E-8583-54995A85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3796-8724-424C-B806-5819A1A9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E0BB1-E38B-E041-85F1-6B62A4849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24685-748B-6140-BCB3-0E1C942A3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617F7-09D1-274F-ABAD-A802776E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B1F50-0EA0-C643-AB3A-A515D5EC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9598B-123E-0643-A00C-106B06F3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3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19329-3523-5245-9324-F9C2CF4F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DA14-11B8-DA41-8BA6-AA6972A4F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B4125-38FE-9F40-A077-701CF18DC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EE738-C787-7D49-A9E7-CB3DFE5D8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CAF98-08FA-EC41-BB00-16B196423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8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2710149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271426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2894815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7183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2898931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7224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CC44B1-2C6A-EB44-9305-F67626B0E22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87923" y="29030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272661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970279" y="290716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273072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/>
          <p:nvPr/>
        </p:nvCxnSpPr>
        <p:spPr>
          <a:xfrm>
            <a:off x="2545490" y="1594020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90294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/>
          <p:nvPr/>
        </p:nvCxnSpPr>
        <p:spPr>
          <a:xfrm>
            <a:off x="4390771" y="1610493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/>
          <p:nvPr/>
        </p:nvCxnSpPr>
        <p:spPr>
          <a:xfrm>
            <a:off x="6285482" y="1602252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/>
          <p:nvPr/>
        </p:nvCxnSpPr>
        <p:spPr>
          <a:xfrm>
            <a:off x="8167832" y="1606368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/>
          <p:nvPr/>
        </p:nvCxnSpPr>
        <p:spPr>
          <a:xfrm>
            <a:off x="9840117" y="1610484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1709345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1713461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1705220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1709336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828330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263830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248509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67D68-4368-5442-AA4F-EFEFF055EE1E}"/>
              </a:ext>
            </a:extLst>
          </p:cNvPr>
          <p:cNvSpPr txBox="1"/>
          <p:nvPr/>
        </p:nvSpPr>
        <p:spPr>
          <a:xfrm>
            <a:off x="6491422" y="1908296"/>
            <a:ext cx="1272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Node</a:t>
            </a:r>
          </a:p>
          <a:p>
            <a:pPr algn="ctr"/>
            <a:r>
              <a:rPr lang="en-US" dirty="0"/>
              <a:t>specified to</a:t>
            </a:r>
          </a:p>
          <a:p>
            <a:pPr algn="ctr"/>
            <a:r>
              <a:rPr lang="en-US" dirty="0"/>
              <a:t>be killed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4BC405-7E8A-F342-8616-8FE647EA9AF8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127654" y="2831626"/>
            <a:ext cx="0" cy="56566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83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rgbClr val="FBA59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rgbClr val="FBA59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67D68-4368-5442-AA4F-EFEFF055EE1E}"/>
              </a:ext>
            </a:extLst>
          </p:cNvPr>
          <p:cNvSpPr txBox="1"/>
          <p:nvPr/>
        </p:nvSpPr>
        <p:spPr>
          <a:xfrm>
            <a:off x="8382011" y="1809442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First,</a:t>
            </a:r>
          </a:p>
          <a:p>
            <a:pPr algn="ctr"/>
            <a:r>
              <a:rPr lang="en-US" dirty="0"/>
              <a:t>Kill its Child</a:t>
            </a:r>
          </a:p>
          <a:p>
            <a:pPr algn="ctr"/>
            <a:r>
              <a:rPr lang="en-US" dirty="0"/>
              <a:t>Nodes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4BC405-7E8A-F342-8616-8FE647EA9AF8}"/>
              </a:ext>
            </a:extLst>
          </p:cNvPr>
          <p:cNvCxnSpPr>
            <a:cxnSpLocks/>
          </p:cNvCxnSpPr>
          <p:nvPr/>
        </p:nvCxnSpPr>
        <p:spPr>
          <a:xfrm>
            <a:off x="8983367" y="2730847"/>
            <a:ext cx="0" cy="34517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62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5F4075-B347-7441-B376-3B8E2F6C2F3E}"/>
              </a:ext>
            </a:extLst>
          </p:cNvPr>
          <p:cNvSpPr txBox="1"/>
          <p:nvPr/>
        </p:nvSpPr>
        <p:spPr>
          <a:xfrm>
            <a:off x="6607069" y="1908292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Now Kill </a:t>
            </a:r>
          </a:p>
          <a:p>
            <a:pPr algn="ctr"/>
            <a:r>
              <a:rPr lang="en-US" dirty="0"/>
              <a:t>this Node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DF41FB0-7D97-C342-BA59-0F869CED9FB6}"/>
              </a:ext>
            </a:extLst>
          </p:cNvPr>
          <p:cNvCxnSpPr>
            <a:cxnSpLocks/>
          </p:cNvCxnSpPr>
          <p:nvPr/>
        </p:nvCxnSpPr>
        <p:spPr>
          <a:xfrm>
            <a:off x="7092778" y="2685403"/>
            <a:ext cx="0" cy="71188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48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383AFB-D468-4942-8785-A45AEB92871E}"/>
              </a:ext>
            </a:extLst>
          </p:cNvPr>
          <p:cNvSpPr txBox="1"/>
          <p:nvPr/>
        </p:nvSpPr>
        <p:spPr>
          <a:xfrm>
            <a:off x="6883696" y="2689060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FD4C54-7553-6941-82F8-1B2874A9B4F5}"/>
              </a:ext>
            </a:extLst>
          </p:cNvPr>
          <p:cNvCxnSpPr>
            <a:cxnSpLocks/>
          </p:cNvCxnSpPr>
          <p:nvPr/>
        </p:nvCxnSpPr>
        <p:spPr>
          <a:xfrm flipH="1">
            <a:off x="6264884" y="3012226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076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352566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351742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415997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3715243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371032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35700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416409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544957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38139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0110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38181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2183610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38139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0110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38181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A46962-F244-AD4D-A6BD-5E66B8572148}"/>
              </a:ext>
            </a:extLst>
          </p:cNvPr>
          <p:cNvSpPr txBox="1"/>
          <p:nvPr/>
        </p:nvSpPr>
        <p:spPr>
          <a:xfrm>
            <a:off x="4637902" y="2204864"/>
            <a:ext cx="1272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Node</a:t>
            </a:r>
          </a:p>
          <a:p>
            <a:pPr algn="ctr"/>
            <a:r>
              <a:rPr lang="en-US" dirty="0"/>
              <a:t>specified to</a:t>
            </a:r>
          </a:p>
          <a:p>
            <a:pPr algn="ctr"/>
            <a:r>
              <a:rPr lang="en-US" dirty="0"/>
              <a:t>be killed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A487EB-4A5D-FB48-8B4C-AC3FB8B682C4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274134" y="3128194"/>
            <a:ext cx="0" cy="56566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190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3813981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0110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3818103"/>
            <a:ext cx="1454227" cy="369332"/>
          </a:xfrm>
          <a:prstGeom prst="rect">
            <a:avLst/>
          </a:prstGeom>
          <a:solidFill>
            <a:srgbClr val="FBA59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1CCC5A-528E-8842-BBE2-5F69E6B938A0}"/>
              </a:ext>
            </a:extLst>
          </p:cNvPr>
          <p:cNvSpPr txBox="1"/>
          <p:nvPr/>
        </p:nvSpPr>
        <p:spPr>
          <a:xfrm>
            <a:off x="6269452" y="2044222"/>
            <a:ext cx="2644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Its sub-tree of descendent</a:t>
            </a:r>
          </a:p>
          <a:p>
            <a:pPr algn="ctr"/>
            <a:r>
              <a:rPr lang="en-US" dirty="0"/>
              <a:t>Nodes are all flagged</a:t>
            </a:r>
          </a:p>
          <a:p>
            <a:pPr algn="ctr"/>
            <a:r>
              <a:rPr lang="en-US" dirty="0"/>
              <a:t>for deletion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E8D4DF-3C5C-1549-B71F-7B07FEEB6E94}"/>
              </a:ext>
            </a:extLst>
          </p:cNvPr>
          <p:cNvCxnSpPr>
            <a:cxnSpLocks/>
          </p:cNvCxnSpPr>
          <p:nvPr/>
        </p:nvCxnSpPr>
        <p:spPr>
          <a:xfrm>
            <a:off x="7228701" y="2996517"/>
            <a:ext cx="0" cy="57458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3EEB5C-F99F-0B49-8405-CC8323273978}"/>
              </a:ext>
            </a:extLst>
          </p:cNvPr>
          <p:cNvCxnSpPr>
            <a:cxnSpLocks/>
          </p:cNvCxnSpPr>
          <p:nvPr/>
        </p:nvCxnSpPr>
        <p:spPr>
          <a:xfrm>
            <a:off x="7479957" y="3000633"/>
            <a:ext cx="1434450" cy="65696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475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ED7EAC-D9A9-8D4D-A0A4-5D92FC60047C}"/>
              </a:ext>
            </a:extLst>
          </p:cNvPr>
          <p:cNvSpPr txBox="1"/>
          <p:nvPr/>
        </p:nvSpPr>
        <p:spPr>
          <a:xfrm>
            <a:off x="4980750" y="3665247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B64431-A7FC-7A49-BC90-39981D666A8C}"/>
              </a:ext>
            </a:extLst>
          </p:cNvPr>
          <p:cNvCxnSpPr>
            <a:cxnSpLocks/>
          </p:cNvCxnSpPr>
          <p:nvPr/>
        </p:nvCxnSpPr>
        <p:spPr>
          <a:xfrm flipH="1">
            <a:off x="4361938" y="3988413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0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019074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02319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3203740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02730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320785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303142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CC44B1-2C6A-EB44-9305-F67626B0E22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87923" y="321197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272661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3216088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273072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/>
          <p:nvPr/>
        </p:nvCxnSpPr>
        <p:spPr>
          <a:xfrm>
            <a:off x="2545490" y="1594020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90294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/>
          <p:nvPr/>
        </p:nvCxnSpPr>
        <p:spPr>
          <a:xfrm>
            <a:off x="4390771" y="1610493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/>
          <p:nvPr/>
        </p:nvCxnSpPr>
        <p:spPr>
          <a:xfrm>
            <a:off x="6285482" y="1602252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/>
          <p:nvPr/>
        </p:nvCxnSpPr>
        <p:spPr>
          <a:xfrm>
            <a:off x="8167832" y="1606368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/>
          <p:nvPr/>
        </p:nvCxnSpPr>
        <p:spPr>
          <a:xfrm>
            <a:off x="9840117" y="1610484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1709345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1713461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1705220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1709336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828330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336092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3365045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916195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91127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355795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87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ED7EAC-D9A9-8D4D-A0A4-5D92FC60047C}"/>
              </a:ext>
            </a:extLst>
          </p:cNvPr>
          <p:cNvSpPr txBox="1"/>
          <p:nvPr/>
        </p:nvSpPr>
        <p:spPr>
          <a:xfrm>
            <a:off x="3053092" y="3665247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B64431-A7FC-7A49-BC90-39981D666A8C}"/>
              </a:ext>
            </a:extLst>
          </p:cNvPr>
          <p:cNvCxnSpPr>
            <a:cxnSpLocks/>
          </p:cNvCxnSpPr>
          <p:nvPr/>
        </p:nvCxnSpPr>
        <p:spPr>
          <a:xfrm flipH="1">
            <a:off x="2434280" y="3988413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099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06A1ACB-817F-2E48-AC54-FEE27393724B}"/>
              </a:ext>
            </a:extLst>
          </p:cNvPr>
          <p:cNvCxnSpPr>
            <a:cxnSpLocks/>
          </p:cNvCxnSpPr>
          <p:nvPr/>
        </p:nvCxnSpPr>
        <p:spPr>
          <a:xfrm>
            <a:off x="9100180" y="1039613"/>
            <a:ext cx="10871" cy="2652507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83443-EF3C-D841-8A81-2C0DB266BF8D}"/>
              </a:ext>
            </a:extLst>
          </p:cNvPr>
          <p:cNvCxnSpPr>
            <a:cxnSpLocks/>
          </p:cNvCxnSpPr>
          <p:nvPr/>
        </p:nvCxnSpPr>
        <p:spPr>
          <a:xfrm>
            <a:off x="7154562" y="1930288"/>
            <a:ext cx="0" cy="4371658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673988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67810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3858654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68222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3862770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514443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1594020"/>
            <a:ext cx="0" cy="404066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1610493"/>
            <a:ext cx="0" cy="4024188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1602252"/>
            <a:ext cx="0" cy="403242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>
            <a:off x="8167832" y="1606368"/>
            <a:ext cx="0" cy="40283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1610484"/>
            <a:ext cx="20743" cy="402419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226941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29160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245408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29202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156095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156507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1771135"/>
            <a:ext cx="0" cy="13592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</p:cNvCxnSpPr>
          <p:nvPr/>
        </p:nvCxnSpPr>
        <p:spPr>
          <a:xfrm>
            <a:off x="8171948" y="1741494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31048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85040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1249" y="2450754"/>
            <a:ext cx="20715" cy="28585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42112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529202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4435A3-C5A6-5143-B2F7-96FDE5692720}"/>
              </a:ext>
            </a:extLst>
          </p:cNvPr>
          <p:cNvSpPr txBox="1"/>
          <p:nvPr/>
        </p:nvSpPr>
        <p:spPr>
          <a:xfrm rot="16200000">
            <a:off x="6487294" y="3731744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BBC03D-4540-F743-A4E1-0D50E0E14933}"/>
              </a:ext>
            </a:extLst>
          </p:cNvPr>
          <p:cNvSpPr txBox="1"/>
          <p:nvPr/>
        </p:nvSpPr>
        <p:spPr>
          <a:xfrm rot="16200000">
            <a:off x="8789776" y="2203624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B7535C-B8BA-5D42-8DE6-D621BBB68C95}"/>
              </a:ext>
            </a:extLst>
          </p:cNvPr>
          <p:cNvCxnSpPr>
            <a:cxnSpLocks/>
          </p:cNvCxnSpPr>
          <p:nvPr/>
        </p:nvCxnSpPr>
        <p:spPr>
          <a:xfrm>
            <a:off x="9104296" y="4116117"/>
            <a:ext cx="10871" cy="2434540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051515F-8EDB-C743-B1E9-FA31987C693F}"/>
              </a:ext>
            </a:extLst>
          </p:cNvPr>
          <p:cNvSpPr txBox="1"/>
          <p:nvPr/>
        </p:nvSpPr>
        <p:spPr>
          <a:xfrm>
            <a:off x="8406633" y="577462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981E36F-E9D7-8644-96AD-32B790964192}"/>
              </a:ext>
            </a:extLst>
          </p:cNvPr>
          <p:cNvCxnSpPr>
            <a:cxnSpLocks/>
          </p:cNvCxnSpPr>
          <p:nvPr/>
        </p:nvCxnSpPr>
        <p:spPr>
          <a:xfrm>
            <a:off x="7978511" y="531261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3C75187-0798-EB48-9B7E-A7D25F9A504F}"/>
              </a:ext>
            </a:extLst>
          </p:cNvPr>
          <p:cNvSpPr txBox="1"/>
          <p:nvPr/>
        </p:nvSpPr>
        <p:spPr>
          <a:xfrm>
            <a:off x="9844143" y="577874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D8184E-FE86-DE49-8157-688542CCE302}"/>
              </a:ext>
            </a:extLst>
          </p:cNvPr>
          <p:cNvSpPr txBox="1"/>
          <p:nvPr/>
        </p:nvSpPr>
        <p:spPr>
          <a:xfrm>
            <a:off x="8410749" y="441949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10ED4B-DCFE-464B-8276-1E38346AFB46}"/>
              </a:ext>
            </a:extLst>
          </p:cNvPr>
          <p:cNvSpPr txBox="1"/>
          <p:nvPr/>
        </p:nvSpPr>
        <p:spPr>
          <a:xfrm>
            <a:off x="9848259" y="442360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F0F105-E438-DA4B-A58C-2D66E27CBD56}"/>
              </a:ext>
            </a:extLst>
          </p:cNvPr>
          <p:cNvCxnSpPr>
            <a:cxnSpLocks/>
          </p:cNvCxnSpPr>
          <p:nvPr/>
        </p:nvCxnSpPr>
        <p:spPr>
          <a:xfrm>
            <a:off x="8176064" y="4629672"/>
            <a:ext cx="0" cy="13592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5241C8-200D-814C-B1A2-A3D4C5ABD005}"/>
              </a:ext>
            </a:extLst>
          </p:cNvPr>
          <p:cNvCxnSpPr>
            <a:cxnSpLocks/>
          </p:cNvCxnSpPr>
          <p:nvPr/>
        </p:nvCxnSpPr>
        <p:spPr>
          <a:xfrm>
            <a:off x="8176064" y="460003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41E7072-C2D5-7A47-8750-32A06959B0E3}"/>
              </a:ext>
            </a:extLst>
          </p:cNvPr>
          <p:cNvCxnSpPr>
            <a:cxnSpLocks/>
          </p:cNvCxnSpPr>
          <p:nvPr/>
        </p:nvCxnSpPr>
        <p:spPr>
          <a:xfrm>
            <a:off x="8176064" y="59634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34A88A7-F8D0-B647-9C78-25532CC4A929}"/>
              </a:ext>
            </a:extLst>
          </p:cNvPr>
          <p:cNvSpPr txBox="1"/>
          <p:nvPr/>
        </p:nvSpPr>
        <p:spPr>
          <a:xfrm rot="16200000">
            <a:off x="8793892" y="5062161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collation</a:t>
            </a:r>
          </a:p>
        </p:txBody>
      </p:sp>
    </p:spTree>
    <p:extLst>
      <p:ext uri="{BB962C8B-B14F-4D97-AF65-F5344CB8AC3E}">
        <p14:creationId xmlns:p14="http://schemas.microsoft.com/office/powerpoint/2010/main" val="3350489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234B1E0-A262-0841-98AC-62BF33474E01}"/>
              </a:ext>
            </a:extLst>
          </p:cNvPr>
          <p:cNvCxnSpPr>
            <a:cxnSpLocks/>
          </p:cNvCxnSpPr>
          <p:nvPr/>
        </p:nvCxnSpPr>
        <p:spPr>
          <a:xfrm>
            <a:off x="3122132" y="1802602"/>
            <a:ext cx="0" cy="4289279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C62221-6E37-1140-A76F-59CC26E38424}"/>
              </a:ext>
            </a:extLst>
          </p:cNvPr>
          <p:cNvCxnSpPr>
            <a:cxnSpLocks/>
          </p:cNvCxnSpPr>
          <p:nvPr/>
        </p:nvCxnSpPr>
        <p:spPr>
          <a:xfrm>
            <a:off x="5305166" y="525733"/>
            <a:ext cx="0" cy="3398119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06A1ACB-817F-2E48-AC54-FEE27393724B}"/>
              </a:ext>
            </a:extLst>
          </p:cNvPr>
          <p:cNvCxnSpPr>
            <a:cxnSpLocks/>
          </p:cNvCxnSpPr>
          <p:nvPr/>
        </p:nvCxnSpPr>
        <p:spPr>
          <a:xfrm>
            <a:off x="9104296" y="1458097"/>
            <a:ext cx="0" cy="1692880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83443-EF3C-D841-8A81-2C0DB266BF8D}"/>
              </a:ext>
            </a:extLst>
          </p:cNvPr>
          <p:cNvCxnSpPr>
            <a:cxnSpLocks/>
          </p:cNvCxnSpPr>
          <p:nvPr/>
        </p:nvCxnSpPr>
        <p:spPr>
          <a:xfrm>
            <a:off x="7154562" y="1831433"/>
            <a:ext cx="0" cy="2901207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673988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22817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545490" y="2466453"/>
            <a:ext cx="218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13852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</p:cNvCxnSpPr>
          <p:nvPr/>
        </p:nvCxnSpPr>
        <p:spPr>
          <a:xfrm>
            <a:off x="4407247" y="3310829"/>
            <a:ext cx="22644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39952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21458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24712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23305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247535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180809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179985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 flipH="1">
            <a:off x="8167832" y="2018272"/>
            <a:ext cx="4116" cy="6499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</p:cNvCxnSpPr>
          <p:nvPr/>
        </p:nvCxnSpPr>
        <p:spPr>
          <a:xfrm>
            <a:off x="8171948" y="198863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266002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31905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93718" y="2297553"/>
            <a:ext cx="0" cy="18871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29755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416755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B7535C-B8BA-5D42-8DE6-D621BBB68C95}"/>
              </a:ext>
            </a:extLst>
          </p:cNvPr>
          <p:cNvCxnSpPr>
            <a:cxnSpLocks/>
          </p:cNvCxnSpPr>
          <p:nvPr/>
        </p:nvCxnSpPr>
        <p:spPr>
          <a:xfrm>
            <a:off x="9104296" y="3214076"/>
            <a:ext cx="0" cy="1691473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051515F-8EDB-C743-B1E9-FA31987C693F}"/>
              </a:ext>
            </a:extLst>
          </p:cNvPr>
          <p:cNvSpPr txBox="1"/>
          <p:nvPr/>
        </p:nvSpPr>
        <p:spPr>
          <a:xfrm>
            <a:off x="8406633" y="41929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981E36F-E9D7-8644-96AD-32B790964192}"/>
              </a:ext>
            </a:extLst>
          </p:cNvPr>
          <p:cNvCxnSpPr>
            <a:cxnSpLocks/>
          </p:cNvCxnSpPr>
          <p:nvPr/>
        </p:nvCxnSpPr>
        <p:spPr>
          <a:xfrm>
            <a:off x="7978511" y="416343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3C75187-0798-EB48-9B7E-A7D25F9A504F}"/>
              </a:ext>
            </a:extLst>
          </p:cNvPr>
          <p:cNvSpPr txBox="1"/>
          <p:nvPr/>
        </p:nvSpPr>
        <p:spPr>
          <a:xfrm>
            <a:off x="9844143" y="4184714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D8184E-FE86-DE49-8157-688542CCE302}"/>
              </a:ext>
            </a:extLst>
          </p:cNvPr>
          <p:cNvSpPr txBox="1"/>
          <p:nvPr/>
        </p:nvSpPr>
        <p:spPr>
          <a:xfrm>
            <a:off x="8410749" y="355452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10ED4B-DCFE-464B-8276-1E38346AFB46}"/>
              </a:ext>
            </a:extLst>
          </p:cNvPr>
          <p:cNvSpPr txBox="1"/>
          <p:nvPr/>
        </p:nvSpPr>
        <p:spPr>
          <a:xfrm>
            <a:off x="9848259" y="355863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F0F105-E438-DA4B-A58C-2D66E27CBD56}"/>
              </a:ext>
            </a:extLst>
          </p:cNvPr>
          <p:cNvCxnSpPr>
            <a:cxnSpLocks/>
          </p:cNvCxnSpPr>
          <p:nvPr/>
        </p:nvCxnSpPr>
        <p:spPr>
          <a:xfrm flipH="1">
            <a:off x="8167832" y="3739985"/>
            <a:ext cx="8232" cy="687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5241C8-200D-814C-B1A2-A3D4C5ABD005}"/>
              </a:ext>
            </a:extLst>
          </p:cNvPr>
          <p:cNvCxnSpPr>
            <a:cxnSpLocks/>
          </p:cNvCxnSpPr>
          <p:nvPr/>
        </p:nvCxnSpPr>
        <p:spPr>
          <a:xfrm>
            <a:off x="8176064" y="373505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41E7072-C2D5-7A47-8750-32A06959B0E3}"/>
              </a:ext>
            </a:extLst>
          </p:cNvPr>
          <p:cNvCxnSpPr>
            <a:cxnSpLocks/>
          </p:cNvCxnSpPr>
          <p:nvPr/>
        </p:nvCxnSpPr>
        <p:spPr>
          <a:xfrm>
            <a:off x="8176064" y="438173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F63CC7-7786-6A42-BBEF-7222E541D3DD}"/>
              </a:ext>
            </a:extLst>
          </p:cNvPr>
          <p:cNvSpPr txBox="1"/>
          <p:nvPr/>
        </p:nvSpPr>
        <p:spPr>
          <a:xfrm>
            <a:off x="2767814" y="53874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"USA"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12C9BC-CA27-9E40-B98B-CF4D038A5F82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545490" y="5572126"/>
            <a:ext cx="2223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74D7C1D-212F-2443-8877-0B793203F055}"/>
              </a:ext>
            </a:extLst>
          </p:cNvPr>
          <p:cNvSpPr txBox="1"/>
          <p:nvPr/>
        </p:nvSpPr>
        <p:spPr>
          <a:xfrm>
            <a:off x="4637809" y="539157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"Albany"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430F662-200A-1C41-9375-472FED6242BF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209687" y="557212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8138CE4-4BFD-1C4B-B624-3DC86D3E3121}"/>
              </a:ext>
            </a:extLst>
          </p:cNvPr>
          <p:cNvCxnSpPr>
            <a:cxnSpLocks/>
          </p:cNvCxnSpPr>
          <p:nvPr/>
        </p:nvCxnSpPr>
        <p:spPr>
          <a:xfrm>
            <a:off x="6100281" y="555976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2AB0BEB-7058-3447-98E5-02C91DF5FC2D}"/>
              </a:ext>
            </a:extLst>
          </p:cNvPr>
          <p:cNvSpPr txBox="1"/>
          <p:nvPr/>
        </p:nvSpPr>
        <p:spPr>
          <a:xfrm>
            <a:off x="4637809" y="8442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D432E60-E682-6747-B73B-801B2DA6236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4407247" y="1028938"/>
            <a:ext cx="2305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0F3917D-5AF6-5947-87E1-043B4EFD536F}"/>
              </a:ext>
            </a:extLst>
          </p:cNvPr>
          <p:cNvCxnSpPr>
            <a:cxnSpLocks/>
          </p:cNvCxnSpPr>
          <p:nvPr/>
        </p:nvCxnSpPr>
        <p:spPr>
          <a:xfrm>
            <a:off x="6100281" y="1012457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90AF366-0199-9048-8F34-1710355347F8}"/>
              </a:ext>
            </a:extLst>
          </p:cNvPr>
          <p:cNvSpPr txBox="1"/>
          <p:nvPr/>
        </p:nvSpPr>
        <p:spPr>
          <a:xfrm>
            <a:off x="6524277" y="82778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A42F645-006B-3D46-81DD-92A1D48C3A50}"/>
              </a:ext>
            </a:extLst>
          </p:cNvPr>
          <p:cNvCxnSpPr>
            <a:cxnSpLocks/>
          </p:cNvCxnSpPr>
          <p:nvPr/>
        </p:nvCxnSpPr>
        <p:spPr>
          <a:xfrm>
            <a:off x="6297834" y="101656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0383B36-B56E-0C47-A9CA-B8DF2BB554F8}"/>
              </a:ext>
            </a:extLst>
          </p:cNvPr>
          <p:cNvSpPr txBox="1"/>
          <p:nvPr/>
        </p:nvSpPr>
        <p:spPr>
          <a:xfrm>
            <a:off x="8406633" y="79483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25248C-0703-8E45-A2E2-83A93985ACF2}"/>
              </a:ext>
            </a:extLst>
          </p:cNvPr>
          <p:cNvSpPr txBox="1"/>
          <p:nvPr/>
        </p:nvSpPr>
        <p:spPr>
          <a:xfrm>
            <a:off x="9844143" y="786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8A7DB29-CD6F-9A4D-A934-EE6F494D62B1}"/>
              </a:ext>
            </a:extLst>
          </p:cNvPr>
          <p:cNvCxnSpPr>
            <a:cxnSpLocks/>
          </p:cNvCxnSpPr>
          <p:nvPr/>
        </p:nvCxnSpPr>
        <p:spPr>
          <a:xfrm>
            <a:off x="7978504" y="983617"/>
            <a:ext cx="43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82D4C6A-56AE-944D-98F5-BF2999CFA714}"/>
              </a:ext>
            </a:extLst>
          </p:cNvPr>
          <p:cNvCxnSpPr>
            <a:cxnSpLocks/>
          </p:cNvCxnSpPr>
          <p:nvPr/>
        </p:nvCxnSpPr>
        <p:spPr>
          <a:xfrm flipH="1">
            <a:off x="4390771" y="1024822"/>
            <a:ext cx="16476" cy="22942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826D081-0E7D-F54A-B4CE-48B4B964E901}"/>
              </a:ext>
            </a:extLst>
          </p:cNvPr>
          <p:cNvCxnSpPr>
            <a:cxnSpLocks/>
          </p:cNvCxnSpPr>
          <p:nvPr/>
        </p:nvCxnSpPr>
        <p:spPr>
          <a:xfrm>
            <a:off x="4205420" y="2470569"/>
            <a:ext cx="218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B8FDA61-2FBC-B241-A79C-DADE59ECAAA4}"/>
              </a:ext>
            </a:extLst>
          </p:cNvPr>
          <p:cNvCxnSpPr>
            <a:cxnSpLocks/>
          </p:cNvCxnSpPr>
          <p:nvPr/>
        </p:nvCxnSpPr>
        <p:spPr>
          <a:xfrm>
            <a:off x="6104397" y="555152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B7A4DDF-6935-DE4C-A551-0110EF231565}"/>
              </a:ext>
            </a:extLst>
          </p:cNvPr>
          <p:cNvSpPr txBox="1"/>
          <p:nvPr/>
        </p:nvSpPr>
        <p:spPr>
          <a:xfrm>
            <a:off x="6528393" y="536685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100011111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3025AA1-3C01-EC4F-BD52-F47302EDDF6F}"/>
              </a:ext>
            </a:extLst>
          </p:cNvPr>
          <p:cNvCxnSpPr>
            <a:cxnSpLocks/>
          </p:cNvCxnSpPr>
          <p:nvPr/>
        </p:nvCxnSpPr>
        <p:spPr>
          <a:xfrm>
            <a:off x="6301950" y="555562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3DCD7FC-8575-144F-99EE-692FC1D75911}"/>
              </a:ext>
            </a:extLst>
          </p:cNvPr>
          <p:cNvSpPr txBox="1"/>
          <p:nvPr/>
        </p:nvSpPr>
        <p:spPr>
          <a:xfrm>
            <a:off x="8410749" y="53339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2D5248-2913-8F4A-B453-93B4DB96DFDA}"/>
              </a:ext>
            </a:extLst>
          </p:cNvPr>
          <p:cNvSpPr txBox="1"/>
          <p:nvPr/>
        </p:nvSpPr>
        <p:spPr>
          <a:xfrm>
            <a:off x="9848259" y="53380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"Tom Jones"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0E1B530-24F1-4942-87A4-B62E08BC2250}"/>
              </a:ext>
            </a:extLst>
          </p:cNvPr>
          <p:cNvCxnSpPr>
            <a:cxnSpLocks/>
          </p:cNvCxnSpPr>
          <p:nvPr/>
        </p:nvCxnSpPr>
        <p:spPr>
          <a:xfrm>
            <a:off x="7982620" y="5522683"/>
            <a:ext cx="43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A5BAB6D-2795-C048-9041-75D6DDDEF692}"/>
              </a:ext>
            </a:extLst>
          </p:cNvPr>
          <p:cNvCxnSpPr>
            <a:cxnSpLocks/>
          </p:cNvCxnSpPr>
          <p:nvPr/>
        </p:nvCxnSpPr>
        <p:spPr>
          <a:xfrm>
            <a:off x="2545489" y="2462332"/>
            <a:ext cx="1" cy="31097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A89FE3E-69BF-554D-AD84-3F45EAD8B0F7}"/>
              </a:ext>
            </a:extLst>
          </p:cNvPr>
          <p:cNvCxnSpPr>
            <a:cxnSpLocks/>
          </p:cNvCxnSpPr>
          <p:nvPr/>
        </p:nvCxnSpPr>
        <p:spPr>
          <a:xfrm>
            <a:off x="2339540" y="3842174"/>
            <a:ext cx="218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394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514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FAEA6CA-2951-7347-9D13-C80597804F1C}"/>
              </a:ext>
            </a:extLst>
          </p:cNvPr>
          <p:cNvSpPr txBox="1"/>
          <p:nvPr/>
        </p:nvSpPr>
        <p:spPr>
          <a:xfrm>
            <a:off x="6199052" y="5090877"/>
            <a:ext cx="212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** Seed </a:t>
            </a:r>
            <a:r>
              <a:rPr lang="en-US" i="1" dirty="0">
                <a:solidFill>
                  <a:srgbClr val="0070C0"/>
                </a:solidFill>
              </a:rPr>
              <a:t>Next</a:t>
            </a:r>
            <a:r>
              <a:rPr lang="en-US" dirty="0">
                <a:solidFill>
                  <a:srgbClr val="0070C0"/>
                </a:solidFill>
              </a:rPr>
              <a:t> with ""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455F355-6719-0048-BC23-F6DB07B439F1}"/>
              </a:ext>
            </a:extLst>
          </p:cNvPr>
          <p:cNvCxnSpPr>
            <a:cxnSpLocks/>
          </p:cNvCxnSpPr>
          <p:nvPr/>
        </p:nvCxnSpPr>
        <p:spPr>
          <a:xfrm>
            <a:off x="7463481" y="5423713"/>
            <a:ext cx="0" cy="40858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29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3DEE71-55FD-3F43-B917-3C10346A90FB}"/>
              </a:ext>
            </a:extLst>
          </p:cNvPr>
          <p:cNvCxnSpPr/>
          <p:nvPr/>
        </p:nvCxnSpPr>
        <p:spPr>
          <a:xfrm>
            <a:off x="9564130" y="5703906"/>
            <a:ext cx="61783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C8AF8-34C8-0343-BB0D-C1C45F8044F7}"/>
              </a:ext>
            </a:extLst>
          </p:cNvPr>
          <p:cNvSpPr txBox="1"/>
          <p:nvPr/>
        </p:nvSpPr>
        <p:spPr>
          <a:xfrm>
            <a:off x="10231315" y="5510334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</a:t>
            </a:r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9B35F-27CB-DF4A-97E7-C2D92E456ACE}"/>
              </a:ext>
            </a:extLst>
          </p:cNvPr>
          <p:cNvCxnSpPr>
            <a:cxnSpLocks/>
          </p:cNvCxnSpPr>
          <p:nvPr/>
        </p:nvCxnSpPr>
        <p:spPr>
          <a:xfrm>
            <a:off x="7463481" y="5423713"/>
            <a:ext cx="0" cy="40858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013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9A57AC-3432-B145-860C-0F4ECE99A5EC}"/>
              </a:ext>
            </a:extLst>
          </p:cNvPr>
          <p:cNvCxnSpPr>
            <a:cxnSpLocks/>
          </p:cNvCxnSpPr>
          <p:nvPr/>
        </p:nvCxnSpPr>
        <p:spPr>
          <a:xfrm flipH="1" flipV="1">
            <a:off x="5572898" y="963827"/>
            <a:ext cx="1507524" cy="4740079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083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C8AF8-34C8-0343-BB0D-C1C45F8044F7}"/>
              </a:ext>
            </a:extLst>
          </p:cNvPr>
          <p:cNvSpPr txBox="1"/>
          <p:nvPr/>
        </p:nvSpPr>
        <p:spPr>
          <a:xfrm>
            <a:off x="9868846" y="5534924"/>
            <a:ext cx="1921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</a:t>
            </a:r>
            <a:r>
              <a:rPr lang="en-US" i="1" dirty="0"/>
              <a:t>Next</a:t>
            </a:r>
            <a:r>
              <a:rPr lang="en-US" dirty="0"/>
              <a:t> using 1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       Returns</a:t>
            </a:r>
            <a:r>
              <a:rPr lang="en-US" dirty="0">
                <a:solidFill>
                  <a:srgbClr val="0070C0"/>
                </a:solidFill>
              </a:rPr>
              <a:t> 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4438AE2-8CC3-EA4F-A890-5A67D26BEB29}"/>
              </a:ext>
            </a:extLst>
          </p:cNvPr>
          <p:cNvCxnSpPr>
            <a:cxnSpLocks/>
          </p:cNvCxnSpPr>
          <p:nvPr/>
        </p:nvCxnSpPr>
        <p:spPr>
          <a:xfrm>
            <a:off x="7463481" y="5720275"/>
            <a:ext cx="0" cy="65581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39DA68-A2D8-4A42-9184-411BC2E32E02}"/>
              </a:ext>
            </a:extLst>
          </p:cNvPr>
          <p:cNvCxnSpPr/>
          <p:nvPr/>
        </p:nvCxnSpPr>
        <p:spPr>
          <a:xfrm>
            <a:off x="9564130" y="6272319"/>
            <a:ext cx="61783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282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9A57AC-3432-B145-860C-0F4ECE99A5EC}"/>
              </a:ext>
            </a:extLst>
          </p:cNvPr>
          <p:cNvCxnSpPr>
            <a:cxnSpLocks/>
          </p:cNvCxnSpPr>
          <p:nvPr/>
        </p:nvCxnSpPr>
        <p:spPr>
          <a:xfrm flipH="1" flipV="1">
            <a:off x="5795319" y="3328204"/>
            <a:ext cx="1297459" cy="3022376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20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C8AF8-34C8-0343-BB0D-C1C45F8044F7}"/>
              </a:ext>
            </a:extLst>
          </p:cNvPr>
          <p:cNvSpPr txBox="1"/>
          <p:nvPr/>
        </p:nvSpPr>
        <p:spPr>
          <a:xfrm>
            <a:off x="9634063" y="5534924"/>
            <a:ext cx="2516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</a:t>
            </a:r>
            <a:r>
              <a:rPr lang="en-US" i="1" dirty="0"/>
              <a:t>Next</a:t>
            </a:r>
            <a:r>
              <a:rPr lang="en-US" dirty="0"/>
              <a:t> using 3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       Returns</a:t>
            </a:r>
            <a:r>
              <a:rPr lang="en-US" dirty="0">
                <a:solidFill>
                  <a:srgbClr val="0070C0"/>
                </a:solidFill>
              </a:rPr>
              <a:t> empty string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4438AE2-8CC3-EA4F-A890-5A67D26BEB29}"/>
              </a:ext>
            </a:extLst>
          </p:cNvPr>
          <p:cNvCxnSpPr>
            <a:cxnSpLocks/>
          </p:cNvCxnSpPr>
          <p:nvPr/>
        </p:nvCxnSpPr>
        <p:spPr>
          <a:xfrm>
            <a:off x="7463481" y="6362829"/>
            <a:ext cx="0" cy="35924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39DA68-A2D8-4A42-9184-411BC2E32E02}"/>
              </a:ext>
            </a:extLst>
          </p:cNvPr>
          <p:cNvCxnSpPr>
            <a:cxnSpLocks/>
          </p:cNvCxnSpPr>
          <p:nvPr/>
        </p:nvCxnSpPr>
        <p:spPr>
          <a:xfrm>
            <a:off x="9527059" y="6272319"/>
            <a:ext cx="469557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79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686345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69046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3871011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69457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387512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303142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272661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3216088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273072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1594020"/>
            <a:ext cx="0" cy="404066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90294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1610493"/>
            <a:ext cx="0" cy="4024188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1602252"/>
            <a:ext cx="0" cy="403242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>
            <a:off x="8167832" y="1606368"/>
            <a:ext cx="0" cy="40283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1610484"/>
            <a:ext cx="20743" cy="402419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1709345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1713461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1705220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1709336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828330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336092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3365045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916195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91127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355795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45677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42629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475244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426708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48972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49014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4452553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444763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509431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86276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93718" y="3216088"/>
            <a:ext cx="0" cy="1536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321195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472361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731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telephone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2747219" y="3525661"/>
            <a:ext cx="18495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"211-555-9012"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2319097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4592502" y="3517420"/>
            <a:ext cx="184955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"James, George"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2516650" y="3715243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2516650" y="371032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2516650" y="435700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83AB936-A317-5144-85F5-E3F691F78B42}"/>
              </a:ext>
            </a:extLst>
          </p:cNvPr>
          <p:cNvSpPr txBox="1"/>
          <p:nvPr/>
        </p:nvSpPr>
        <p:spPr>
          <a:xfrm>
            <a:off x="2751335" y="4147621"/>
            <a:ext cx="18495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"617-555-1414"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85E0C2-E3F9-BF42-9BC0-2486FE89181D}"/>
              </a:ext>
            </a:extLst>
          </p:cNvPr>
          <p:cNvSpPr txBox="1"/>
          <p:nvPr/>
        </p:nvSpPr>
        <p:spPr>
          <a:xfrm>
            <a:off x="4596618" y="4139380"/>
            <a:ext cx="184543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"Tweed, Rob"</a:t>
            </a:r>
          </a:p>
        </p:txBody>
      </p:sp>
    </p:spTree>
    <p:extLst>
      <p:ext uri="{BB962C8B-B14F-4D97-AF65-F5344CB8AC3E}">
        <p14:creationId xmlns:p14="http://schemas.microsoft.com/office/powerpoint/2010/main" val="3441346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CB5DE-5703-3044-876E-63D32D62B611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DE82C0-B16C-FB4E-86F5-075C5EBB9A28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2710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C3B61E-EC8E-A440-8CE6-ED68BA149E83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3299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34631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348791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8" y="2891457"/>
            <a:ext cx="0" cy="1206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0769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002552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00258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>
            <a:off x="7525271" y="2557821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9957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3595678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392522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3595706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242350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242378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0975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37976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37927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4393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5783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2710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3299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34631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348791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8" y="2891457"/>
            <a:ext cx="0" cy="1206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0769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002552"/>
            <a:ext cx="20265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00258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>
            <a:off x="7525271" y="2557821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9957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3595678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392522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3595706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242350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242378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0975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37976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37927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4393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ABA9A41-1E82-264A-95D9-BC24F0913D3E}"/>
              </a:ext>
            </a:extLst>
          </p:cNvPr>
          <p:cNvCxnSpPr>
            <a:cxnSpLocks/>
          </p:cNvCxnSpPr>
          <p:nvPr/>
        </p:nvCxnSpPr>
        <p:spPr>
          <a:xfrm flipH="1" flipV="1">
            <a:off x="6660292" y="1379012"/>
            <a:ext cx="444843" cy="1478702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0B35424-E727-BD40-90EB-E0D27F30671E}"/>
              </a:ext>
            </a:extLst>
          </p:cNvPr>
          <p:cNvCxnSpPr>
            <a:cxnSpLocks/>
          </p:cNvCxnSpPr>
          <p:nvPr/>
        </p:nvCxnSpPr>
        <p:spPr>
          <a:xfrm flipH="1" flipV="1">
            <a:off x="7105135" y="2932774"/>
            <a:ext cx="1013254" cy="292312"/>
          </a:xfrm>
          <a:prstGeom prst="straightConnector1">
            <a:avLst/>
          </a:prstGeom>
          <a:ln w="53975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727664A-A89A-1A48-B7A1-2FA93C3A52B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AFD814E-3054-CF47-AA39-984912BF920E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F75AA35-E2AD-F94F-9B3F-2E177A374FEA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2CCEA22-26D6-5B4F-8DAC-141AD4A43A5C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628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2710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3299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34631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348791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8" y="2891457"/>
            <a:ext cx="0" cy="1206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0769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002552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00258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>
            <a:off x="7525271" y="2557821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9957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3595678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392522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3595706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242350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242378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0975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37976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37927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4393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0AD845B-7083-FD40-AD76-0DB3C6CF72D8}"/>
              </a:ext>
            </a:extLst>
          </p:cNvPr>
          <p:cNvCxnSpPr>
            <a:cxnSpLocks/>
          </p:cNvCxnSpPr>
          <p:nvPr/>
        </p:nvCxnSpPr>
        <p:spPr>
          <a:xfrm flipH="1">
            <a:off x="7142205" y="2552906"/>
            <a:ext cx="815546" cy="304808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FB4D961-7440-0746-BF80-28A2905A9BD3}"/>
              </a:ext>
            </a:extLst>
          </p:cNvPr>
          <p:cNvCxnSpPr>
            <a:cxnSpLocks/>
          </p:cNvCxnSpPr>
          <p:nvPr/>
        </p:nvCxnSpPr>
        <p:spPr>
          <a:xfrm flipV="1">
            <a:off x="7142205" y="2552906"/>
            <a:ext cx="2669060" cy="1524008"/>
          </a:xfrm>
          <a:prstGeom prst="straightConnector1">
            <a:avLst/>
          </a:prstGeom>
          <a:ln w="53975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3A834C0-C5DC-F14C-B64F-B222AF936D2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DB291E-FE8B-234B-AEF8-26E382EC1E19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385B5BB-AC87-604F-9D4A-D4326BB181BE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F2F7C45-1C01-2E47-A69A-7FB98A462C9F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694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2710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3299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34631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348791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8" y="2891457"/>
            <a:ext cx="0" cy="1206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0769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002552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00258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>
            <a:off x="7525271" y="2557821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9957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3595678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392522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3595706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242350"/>
            <a:ext cx="203483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242378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0975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37976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37927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4393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FB4D961-7440-0746-BF80-28A2905A9BD3}"/>
              </a:ext>
            </a:extLst>
          </p:cNvPr>
          <p:cNvCxnSpPr>
            <a:cxnSpLocks/>
          </p:cNvCxnSpPr>
          <p:nvPr/>
        </p:nvCxnSpPr>
        <p:spPr>
          <a:xfrm flipH="1" flipV="1">
            <a:off x="7117492" y="4097512"/>
            <a:ext cx="951470" cy="367372"/>
          </a:xfrm>
          <a:prstGeom prst="straightConnector1">
            <a:avLst/>
          </a:prstGeom>
          <a:ln w="53975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FDB70D9-7A1E-EA40-9993-D5816C326EA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780C88-CC7C-E343-BBAD-E30BED2D0E74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4F35636-D4B8-1D42-8F80-1CABAA794391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71FB760-49BB-0B4D-A0AB-2B253FEBFB75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276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CB5DE-5703-3044-876E-63D32D62B611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DE82C0-B16C-FB4E-86F5-075C5EBB9A28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2710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C3B61E-EC8E-A440-8CE6-ED68BA149E83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3299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34631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348791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8" y="2891457"/>
            <a:ext cx="0" cy="1206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0769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002552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00258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>
            <a:off x="7525271" y="2557821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9957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3595678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392522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3595706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242350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242378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0975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37976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37927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4393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67CDDE-00F2-324F-8CE4-25E5CDDC81F5}"/>
              </a:ext>
            </a:extLst>
          </p:cNvPr>
          <p:cNvCxnSpPr>
            <a:cxnSpLocks/>
          </p:cNvCxnSpPr>
          <p:nvPr/>
        </p:nvCxnSpPr>
        <p:spPr>
          <a:xfrm>
            <a:off x="6326658" y="2025685"/>
            <a:ext cx="465425" cy="2051229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958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CB5DE-5703-3044-876E-63D32D62B611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DE82C0-B16C-FB4E-86F5-075C5EBB9A28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35011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C3B61E-EC8E-A440-8CE6-ED68BA149E83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40899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425403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427874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7" y="2896252"/>
            <a:ext cx="0" cy="30877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58354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422682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42271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 flipH="1">
            <a:off x="7521146" y="2557821"/>
            <a:ext cx="4126" cy="10412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130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4102307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4431855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4102335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748979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749007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60414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430424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429933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94600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CC21C7-DEEA-204D-BB0A-5519FE6CA05B}"/>
              </a:ext>
            </a:extLst>
          </p:cNvPr>
          <p:cNvSpPr txBox="1"/>
          <p:nvPr/>
        </p:nvSpPr>
        <p:spPr>
          <a:xfrm>
            <a:off x="9432239" y="5453316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453527-013E-8749-8EED-0B8733F0B5E9}"/>
              </a:ext>
            </a:extLst>
          </p:cNvPr>
          <p:cNvSpPr txBox="1"/>
          <p:nvPr/>
        </p:nvSpPr>
        <p:spPr>
          <a:xfrm>
            <a:off x="6582023" y="5782864"/>
            <a:ext cx="75392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5E57F6-C6C6-D040-82E3-5B192FC3FAD5}"/>
              </a:ext>
            </a:extLst>
          </p:cNvPr>
          <p:cNvSpPr txBox="1"/>
          <p:nvPr/>
        </p:nvSpPr>
        <p:spPr>
          <a:xfrm>
            <a:off x="7755770" y="5453344"/>
            <a:ext cx="168478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10E32E-B9D8-054B-AEE0-AF4DCE477570}"/>
              </a:ext>
            </a:extLst>
          </p:cNvPr>
          <p:cNvSpPr txBox="1"/>
          <p:nvPr/>
        </p:nvSpPr>
        <p:spPr>
          <a:xfrm>
            <a:off x="9423998" y="6099988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MyThirdValue</a:t>
            </a:r>
            <a:r>
              <a:rPr lang="en-US" dirty="0"/>
              <a:t>"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C68EF8-A813-7F40-89AF-A06EDF3F9C9D}"/>
              </a:ext>
            </a:extLst>
          </p:cNvPr>
          <p:cNvSpPr txBox="1"/>
          <p:nvPr/>
        </p:nvSpPr>
        <p:spPr>
          <a:xfrm>
            <a:off x="7764073" y="6100016"/>
            <a:ext cx="166824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F402125-246F-EE41-8A36-3511000A2469}"/>
              </a:ext>
            </a:extLst>
          </p:cNvPr>
          <p:cNvCxnSpPr>
            <a:cxnSpLocks/>
          </p:cNvCxnSpPr>
          <p:nvPr/>
        </p:nvCxnSpPr>
        <p:spPr>
          <a:xfrm>
            <a:off x="7335950" y="59551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DC5342E-92C5-284C-9FED-18D9EBEC76AC}"/>
              </a:ext>
            </a:extLst>
          </p:cNvPr>
          <p:cNvCxnSpPr>
            <a:cxnSpLocks/>
          </p:cNvCxnSpPr>
          <p:nvPr/>
        </p:nvCxnSpPr>
        <p:spPr>
          <a:xfrm>
            <a:off x="7533503" y="56552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1AB4D57-ABF0-1D47-9B92-EE71CED11265}"/>
              </a:ext>
            </a:extLst>
          </p:cNvPr>
          <p:cNvCxnSpPr>
            <a:cxnSpLocks/>
          </p:cNvCxnSpPr>
          <p:nvPr/>
        </p:nvCxnSpPr>
        <p:spPr>
          <a:xfrm>
            <a:off x="7533503" y="56503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E444D71-9E44-0E4F-BBA9-8CA06A69033F}"/>
              </a:ext>
            </a:extLst>
          </p:cNvPr>
          <p:cNvCxnSpPr>
            <a:cxnSpLocks/>
          </p:cNvCxnSpPr>
          <p:nvPr/>
        </p:nvCxnSpPr>
        <p:spPr>
          <a:xfrm>
            <a:off x="7533503" y="62970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E168AA4-B3C0-8B4D-8BE2-9BEFDE5FA40B}"/>
              </a:ext>
            </a:extLst>
          </p:cNvPr>
          <p:cNvSpPr txBox="1"/>
          <p:nvPr/>
        </p:nvSpPr>
        <p:spPr>
          <a:xfrm>
            <a:off x="9419882" y="2920173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96F13A-BAC8-0B44-B11F-E5D86FC9276C}"/>
              </a:ext>
            </a:extLst>
          </p:cNvPr>
          <p:cNvSpPr txBox="1"/>
          <p:nvPr/>
        </p:nvSpPr>
        <p:spPr>
          <a:xfrm>
            <a:off x="7743413" y="2920201"/>
            <a:ext cx="168478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33F2552-E477-A04E-99CF-FACDEC131C1D}"/>
              </a:ext>
            </a:extLst>
          </p:cNvPr>
          <p:cNvCxnSpPr>
            <a:cxnSpLocks/>
          </p:cNvCxnSpPr>
          <p:nvPr/>
        </p:nvCxnSpPr>
        <p:spPr>
          <a:xfrm>
            <a:off x="7521146" y="359911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3EF6BBF-29E6-2049-81AB-9F96666E3234}"/>
              </a:ext>
            </a:extLst>
          </p:cNvPr>
          <p:cNvCxnSpPr>
            <a:cxnSpLocks/>
          </p:cNvCxnSpPr>
          <p:nvPr/>
        </p:nvCxnSpPr>
        <p:spPr>
          <a:xfrm>
            <a:off x="6330774" y="598397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63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1313824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7471631" y="1083141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"Bob"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CB5DE-5703-3044-876E-63D32D62B611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DE82C0-B16C-FB4E-86F5-075C5EBB9A28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1613802"/>
            <a:ext cx="0" cy="6557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4646129" y="1412689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5832294" y="1083169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firstname</a:t>
            </a:r>
            <a:r>
              <a:rPr lang="en-US" dirty="0"/>
              <a:t>"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4398996" y="161380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5931242" y="259411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032706" y="2149943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"(123) 555-0178"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376897" y="2149971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"mobile"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5400056" y="158497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 flipH="1">
            <a:off x="5597609" y="1285082"/>
            <a:ext cx="1" cy="35785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5597609" y="128016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5597609" y="184034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5828189" y="2442426"/>
            <a:ext cx="110822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"phone"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6936418" y="26147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133971" y="23148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133971" y="23099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133971" y="29565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E168AA4-B3C0-8B4D-8BE2-9BEFDE5FA40B}"/>
              </a:ext>
            </a:extLst>
          </p:cNvPr>
          <p:cNvSpPr txBox="1"/>
          <p:nvPr/>
        </p:nvSpPr>
        <p:spPr>
          <a:xfrm>
            <a:off x="7492220" y="1647434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96F13A-BAC8-0B44-B11F-E5D86FC9276C}"/>
              </a:ext>
            </a:extLst>
          </p:cNvPr>
          <p:cNvSpPr txBox="1"/>
          <p:nvPr/>
        </p:nvSpPr>
        <p:spPr>
          <a:xfrm>
            <a:off x="5815751" y="1647462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lastname</a:t>
            </a:r>
            <a:r>
              <a:rPr lang="en-US" dirty="0"/>
              <a:t>"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31DC976-5624-0947-9C14-1311C1C3AE6C}"/>
              </a:ext>
            </a:extLst>
          </p:cNvPr>
          <p:cNvSpPr txBox="1"/>
          <p:nvPr/>
        </p:nvSpPr>
        <p:spPr>
          <a:xfrm>
            <a:off x="9036822" y="2771905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"(890) 555-0133"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9AE37E0-4262-0649-A6D4-3E88E3D27977}"/>
              </a:ext>
            </a:extLst>
          </p:cNvPr>
          <p:cNvSpPr txBox="1"/>
          <p:nvPr/>
        </p:nvSpPr>
        <p:spPr>
          <a:xfrm>
            <a:off x="7381013" y="2771933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"work"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1FA523B-11ED-7846-9FD4-2D4756B35451}"/>
              </a:ext>
            </a:extLst>
          </p:cNvPr>
          <p:cNvCxnSpPr>
            <a:cxnSpLocks/>
          </p:cNvCxnSpPr>
          <p:nvPr/>
        </p:nvCxnSpPr>
        <p:spPr>
          <a:xfrm>
            <a:off x="5601725" y="262293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AEFE458-4E0A-8348-90A0-9B3916B31AD5}"/>
              </a:ext>
            </a:extLst>
          </p:cNvPr>
          <p:cNvCxnSpPr>
            <a:cxnSpLocks/>
          </p:cNvCxnSpPr>
          <p:nvPr/>
        </p:nvCxnSpPr>
        <p:spPr>
          <a:xfrm>
            <a:off x="5935358" y="483481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1B54BA4-AEEA-604F-B1E1-FE174931F9DE}"/>
              </a:ext>
            </a:extLst>
          </p:cNvPr>
          <p:cNvSpPr txBox="1"/>
          <p:nvPr/>
        </p:nvSpPr>
        <p:spPr>
          <a:xfrm>
            <a:off x="9036822" y="3451524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"Boys"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93CFCEF-29E2-DB4F-AB08-F06C65166EB7}"/>
              </a:ext>
            </a:extLst>
          </p:cNvPr>
          <p:cNvSpPr txBox="1"/>
          <p:nvPr/>
        </p:nvSpPr>
        <p:spPr>
          <a:xfrm>
            <a:off x="7381013" y="3451552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"city"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554D5C-257F-6D44-98F1-8B8DECCE0B3D}"/>
              </a:ext>
            </a:extLst>
          </p:cNvPr>
          <p:cNvSpPr txBox="1"/>
          <p:nvPr/>
        </p:nvSpPr>
        <p:spPr>
          <a:xfrm>
            <a:off x="5832305" y="4683121"/>
            <a:ext cx="110822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"address"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9499593-01F5-3144-BBF1-E39DF6CF72ED}"/>
              </a:ext>
            </a:extLst>
          </p:cNvPr>
          <p:cNvCxnSpPr>
            <a:cxnSpLocks/>
          </p:cNvCxnSpPr>
          <p:nvPr/>
        </p:nvCxnSpPr>
        <p:spPr>
          <a:xfrm>
            <a:off x="6940534" y="4855407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E1BE211-14B3-8741-9A1E-A41C2742B1B8}"/>
              </a:ext>
            </a:extLst>
          </p:cNvPr>
          <p:cNvCxnSpPr>
            <a:cxnSpLocks/>
          </p:cNvCxnSpPr>
          <p:nvPr/>
        </p:nvCxnSpPr>
        <p:spPr>
          <a:xfrm>
            <a:off x="7138087" y="3616400"/>
            <a:ext cx="12348" cy="24458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E3465B2-7C98-554A-A0EC-845E06828873}"/>
              </a:ext>
            </a:extLst>
          </p:cNvPr>
          <p:cNvCxnSpPr>
            <a:cxnSpLocks/>
          </p:cNvCxnSpPr>
          <p:nvPr/>
        </p:nvCxnSpPr>
        <p:spPr>
          <a:xfrm>
            <a:off x="7138087" y="3611484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AEE4191-9776-C44F-91F7-DDFFDB0FC679}"/>
              </a:ext>
            </a:extLst>
          </p:cNvPr>
          <p:cNvCxnSpPr>
            <a:cxnSpLocks/>
          </p:cNvCxnSpPr>
          <p:nvPr/>
        </p:nvCxnSpPr>
        <p:spPr>
          <a:xfrm>
            <a:off x="7138087" y="425815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307765B-DDDE-7F49-AE4E-BA08761F9BB4}"/>
              </a:ext>
            </a:extLst>
          </p:cNvPr>
          <p:cNvSpPr txBox="1"/>
          <p:nvPr/>
        </p:nvSpPr>
        <p:spPr>
          <a:xfrm>
            <a:off x="9040938" y="4073486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"USA"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C9F20DF-05FD-1243-9081-0CDA21FA7644}"/>
              </a:ext>
            </a:extLst>
          </p:cNvPr>
          <p:cNvSpPr txBox="1"/>
          <p:nvPr/>
        </p:nvSpPr>
        <p:spPr>
          <a:xfrm>
            <a:off x="7385129" y="4073514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"country"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C41CC32-B212-864D-B95D-90EA4DF72F7E}"/>
              </a:ext>
            </a:extLst>
          </p:cNvPr>
          <p:cNvCxnSpPr>
            <a:cxnSpLocks/>
          </p:cNvCxnSpPr>
          <p:nvPr/>
        </p:nvCxnSpPr>
        <p:spPr>
          <a:xfrm>
            <a:off x="5605841" y="486363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520CA8F-944B-B546-98F1-1B73B3341C3A}"/>
              </a:ext>
            </a:extLst>
          </p:cNvPr>
          <p:cNvCxnSpPr>
            <a:cxnSpLocks/>
          </p:cNvCxnSpPr>
          <p:nvPr/>
        </p:nvCxnSpPr>
        <p:spPr>
          <a:xfrm>
            <a:off x="7142203" y="485540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FE5BF07-AD20-8B4A-A660-102C0DAFA011}"/>
              </a:ext>
            </a:extLst>
          </p:cNvPr>
          <p:cNvSpPr txBox="1"/>
          <p:nvPr/>
        </p:nvSpPr>
        <p:spPr>
          <a:xfrm>
            <a:off x="9045054" y="4670731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"AR"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4431112-22A5-F642-A917-687CDBE09B42}"/>
              </a:ext>
            </a:extLst>
          </p:cNvPr>
          <p:cNvSpPr txBox="1"/>
          <p:nvPr/>
        </p:nvSpPr>
        <p:spPr>
          <a:xfrm>
            <a:off x="7389245" y="4670759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"state"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8ED7283-7DCF-2A4D-A6D1-EDE8FE71B1D0}"/>
              </a:ext>
            </a:extLst>
          </p:cNvPr>
          <p:cNvCxnSpPr>
            <a:cxnSpLocks/>
          </p:cNvCxnSpPr>
          <p:nvPr/>
        </p:nvCxnSpPr>
        <p:spPr>
          <a:xfrm>
            <a:off x="7146319" y="547736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80E44E5-09CD-5444-9B5D-C00A707A5CD4}"/>
              </a:ext>
            </a:extLst>
          </p:cNvPr>
          <p:cNvSpPr txBox="1"/>
          <p:nvPr/>
        </p:nvSpPr>
        <p:spPr>
          <a:xfrm>
            <a:off x="9049170" y="5292689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"123 Back St"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3D42E8-76E5-184F-A3DD-5992A0C1CC6A}"/>
              </a:ext>
            </a:extLst>
          </p:cNvPr>
          <p:cNvSpPr txBox="1"/>
          <p:nvPr/>
        </p:nvSpPr>
        <p:spPr>
          <a:xfrm>
            <a:off x="7393361" y="5292717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"street"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1CAA2DB-181F-C648-9926-B30F8471DA33}"/>
              </a:ext>
            </a:extLst>
          </p:cNvPr>
          <p:cNvCxnSpPr>
            <a:cxnSpLocks/>
          </p:cNvCxnSpPr>
          <p:nvPr/>
        </p:nvCxnSpPr>
        <p:spPr>
          <a:xfrm>
            <a:off x="7150435" y="606224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A9C5071-2B2A-F943-9E58-0AFE81C1DAFD}"/>
              </a:ext>
            </a:extLst>
          </p:cNvPr>
          <p:cNvSpPr txBox="1"/>
          <p:nvPr/>
        </p:nvSpPr>
        <p:spPr>
          <a:xfrm>
            <a:off x="9053286" y="5877577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32225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E3E76C-6339-2F4B-B9BC-2D9B4D009149}"/>
              </a:ext>
            </a:extLst>
          </p:cNvPr>
          <p:cNvSpPr txBox="1"/>
          <p:nvPr/>
        </p:nvSpPr>
        <p:spPr>
          <a:xfrm>
            <a:off x="7397477" y="5877605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"zip"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E0CCC9-AE03-3E43-9E98-E4CF36DEF04B}"/>
              </a:ext>
            </a:extLst>
          </p:cNvPr>
          <p:cNvCxnSpPr>
            <a:cxnSpLocks/>
          </p:cNvCxnSpPr>
          <p:nvPr/>
        </p:nvCxnSpPr>
        <p:spPr>
          <a:xfrm>
            <a:off x="4398994" y="2269506"/>
            <a:ext cx="0" cy="4304288"/>
          </a:xfrm>
          <a:prstGeom prst="line">
            <a:avLst/>
          </a:prstGeom>
          <a:ln w="349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5F1E9D8-497E-0F47-983C-72357E7E9D58}"/>
              </a:ext>
            </a:extLst>
          </p:cNvPr>
          <p:cNvSpPr txBox="1"/>
          <p:nvPr/>
        </p:nvSpPr>
        <p:spPr>
          <a:xfrm>
            <a:off x="4394783" y="6153666"/>
            <a:ext cx="580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A167009-224F-7944-8151-EE2BBB2034FD}"/>
              </a:ext>
            </a:extLst>
          </p:cNvPr>
          <p:cNvCxnSpPr>
            <a:cxnSpLocks/>
          </p:cNvCxnSpPr>
          <p:nvPr/>
        </p:nvCxnSpPr>
        <p:spPr>
          <a:xfrm>
            <a:off x="2356163" y="149436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F3A8F9C-0F21-B541-B58D-4A0A049A9020}"/>
              </a:ext>
            </a:extLst>
          </p:cNvPr>
          <p:cNvCxnSpPr>
            <a:cxnSpLocks/>
          </p:cNvCxnSpPr>
          <p:nvPr/>
        </p:nvCxnSpPr>
        <p:spPr>
          <a:xfrm>
            <a:off x="2553716" y="682922"/>
            <a:ext cx="0" cy="15865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45A1BB0-1FBE-5043-BA88-0EBF1ECA0D3A}"/>
              </a:ext>
            </a:extLst>
          </p:cNvPr>
          <p:cNvCxnSpPr>
            <a:cxnSpLocks/>
          </p:cNvCxnSpPr>
          <p:nvPr/>
        </p:nvCxnSpPr>
        <p:spPr>
          <a:xfrm>
            <a:off x="2553716" y="68292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BC0318D-D50D-964C-8E8C-7E1E92716B97}"/>
              </a:ext>
            </a:extLst>
          </p:cNvPr>
          <p:cNvCxnSpPr>
            <a:cxnSpLocks/>
          </p:cNvCxnSpPr>
          <p:nvPr/>
        </p:nvCxnSpPr>
        <p:spPr>
          <a:xfrm>
            <a:off x="2553716" y="22439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A98E0B2-F4AA-C245-BF17-092C56230BC9}"/>
              </a:ext>
            </a:extLst>
          </p:cNvPr>
          <p:cNvSpPr txBox="1"/>
          <p:nvPr/>
        </p:nvSpPr>
        <p:spPr>
          <a:xfrm>
            <a:off x="2767816" y="494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3640428-6B7F-C848-B49B-A46FCF76230A}"/>
              </a:ext>
            </a:extLst>
          </p:cNvPr>
          <p:cNvSpPr txBox="1"/>
          <p:nvPr/>
        </p:nvSpPr>
        <p:spPr>
          <a:xfrm>
            <a:off x="4221778" y="498214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64256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8610B0-A70A-3146-B57C-DE36B42C7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32961"/>
              </p:ext>
            </p:extLst>
          </p:nvPr>
        </p:nvGraphicFramePr>
        <p:xfrm>
          <a:off x="617838" y="744380"/>
          <a:ext cx="10181968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406">
                  <a:extLst>
                    <a:ext uri="{9D8B030D-6E8A-4147-A177-3AD203B41FA5}">
                      <a16:colId xmlns:a16="http://schemas.microsoft.com/office/drawing/2014/main" val="3106208985"/>
                    </a:ext>
                  </a:extLst>
                </a:gridCol>
                <a:gridCol w="1115619">
                  <a:extLst>
                    <a:ext uri="{9D8B030D-6E8A-4147-A177-3AD203B41FA5}">
                      <a16:colId xmlns:a16="http://schemas.microsoft.com/office/drawing/2014/main" val="2323187015"/>
                    </a:ext>
                  </a:extLst>
                </a:gridCol>
                <a:gridCol w="1248018">
                  <a:extLst>
                    <a:ext uri="{9D8B030D-6E8A-4147-A177-3AD203B41FA5}">
                      <a16:colId xmlns:a16="http://schemas.microsoft.com/office/drawing/2014/main" val="271192525"/>
                    </a:ext>
                  </a:extLst>
                </a:gridCol>
                <a:gridCol w="1566114">
                  <a:extLst>
                    <a:ext uri="{9D8B030D-6E8A-4147-A177-3AD203B41FA5}">
                      <a16:colId xmlns:a16="http://schemas.microsoft.com/office/drawing/2014/main" val="3527866411"/>
                    </a:ext>
                  </a:extLst>
                </a:gridCol>
                <a:gridCol w="1648410">
                  <a:extLst>
                    <a:ext uri="{9D8B030D-6E8A-4147-A177-3AD203B41FA5}">
                      <a16:colId xmlns:a16="http://schemas.microsoft.com/office/drawing/2014/main" val="2742993916"/>
                    </a:ext>
                  </a:extLst>
                </a:gridCol>
                <a:gridCol w="2120401">
                  <a:extLst>
                    <a:ext uri="{9D8B030D-6E8A-4147-A177-3AD203B41FA5}">
                      <a16:colId xmlns:a16="http://schemas.microsoft.com/office/drawing/2014/main" val="3608030408"/>
                    </a:ext>
                  </a:extLst>
                </a:gridCol>
              </a:tblGrid>
              <a:tr h="886712">
                <a:tc>
                  <a:txBody>
                    <a:bodyPr/>
                    <a:lstStyle/>
                    <a:p>
                      <a:r>
                        <a:rPr lang="en-US" dirty="0" err="1"/>
                        <a:t>column_name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</a:t>
                      </a:r>
                      <a:r>
                        <a:rPr lang="en-US" dirty="0" err="1"/>
                        <a:t>row_id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telephone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dateOfBirth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rob@foo.com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28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211-511-1234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george@foo.com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1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1987-03-02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85281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719352-98B3-0944-ACB4-8ED011E69700}"/>
              </a:ext>
            </a:extLst>
          </p:cNvPr>
          <p:cNvCxnSpPr/>
          <p:nvPr/>
        </p:nvCxnSpPr>
        <p:spPr>
          <a:xfrm>
            <a:off x="2150074" y="939114"/>
            <a:ext cx="51898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700FC0-7D00-364A-ABE5-7A0037265945}"/>
              </a:ext>
            </a:extLst>
          </p:cNvPr>
          <p:cNvCxnSpPr>
            <a:cxnSpLocks/>
          </p:cNvCxnSpPr>
          <p:nvPr/>
        </p:nvCxnSpPr>
        <p:spPr>
          <a:xfrm>
            <a:off x="1828800" y="1322173"/>
            <a:ext cx="0" cy="2347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2955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006710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F0DBA-4820-1245-BB1D-9AEB9D476B76}"/>
              </a:ext>
            </a:extLst>
          </p:cNvPr>
          <p:cNvSpPr txBox="1"/>
          <p:nvPr/>
        </p:nvSpPr>
        <p:spPr>
          <a:xfrm>
            <a:off x="2763700" y="29984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"cells"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99E1C-3DCF-F843-917A-B8C65A24ED17}"/>
              </a:ext>
            </a:extLst>
          </p:cNvPr>
          <p:cNvCxnSpPr>
            <a:cxnSpLocks/>
          </p:cNvCxnSpPr>
          <p:nvPr/>
        </p:nvCxnSpPr>
        <p:spPr>
          <a:xfrm>
            <a:off x="2335576" y="317903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E916A7-0E44-854D-BB4C-AEBA7EBB07C3}"/>
              </a:ext>
            </a:extLst>
          </p:cNvPr>
          <p:cNvSpPr txBox="1"/>
          <p:nvPr/>
        </p:nvSpPr>
        <p:spPr>
          <a:xfrm>
            <a:off x="4633773" y="543599"/>
            <a:ext cx="1697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dateOfBirth</a:t>
            </a:r>
            <a:r>
              <a:rPr lang="en-US" dirty="0"/>
              <a:t>"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B17A13-39FE-554E-9244-0FA4140485B7}"/>
              </a:ext>
            </a:extLst>
          </p:cNvPr>
          <p:cNvCxnSpPr>
            <a:cxnSpLocks/>
          </p:cNvCxnSpPr>
          <p:nvPr/>
        </p:nvCxnSpPr>
        <p:spPr>
          <a:xfrm>
            <a:off x="4201442" y="319134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80ADD8-C3F1-5A47-87E5-4540632595DA}"/>
              </a:ext>
            </a:extLst>
          </p:cNvPr>
          <p:cNvCxnSpPr>
            <a:cxnSpLocks/>
          </p:cNvCxnSpPr>
          <p:nvPr/>
        </p:nvCxnSpPr>
        <p:spPr>
          <a:xfrm flipH="1">
            <a:off x="4398995" y="724097"/>
            <a:ext cx="8232" cy="48027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C32B55-942F-5343-B845-91A041B6A51A}"/>
              </a:ext>
            </a:extLst>
          </p:cNvPr>
          <p:cNvCxnSpPr>
            <a:cxnSpLocks/>
          </p:cNvCxnSpPr>
          <p:nvPr/>
        </p:nvCxnSpPr>
        <p:spPr>
          <a:xfrm>
            <a:off x="4398995" y="72409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594138-77E5-6549-BD33-95D29634513C}"/>
              </a:ext>
            </a:extLst>
          </p:cNvPr>
          <p:cNvCxnSpPr>
            <a:cxnSpLocks/>
          </p:cNvCxnSpPr>
          <p:nvPr/>
        </p:nvCxnSpPr>
        <p:spPr>
          <a:xfrm>
            <a:off x="4398995" y="447232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0DE32-2506-5F42-97A0-E621857C1A90}"/>
              </a:ext>
            </a:extLst>
          </p:cNvPr>
          <p:cNvSpPr txBox="1"/>
          <p:nvPr/>
        </p:nvSpPr>
        <p:spPr>
          <a:xfrm>
            <a:off x="6734427" y="547715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E7A87E-675B-0F46-8D36-33DE8DC2804D}"/>
              </a:ext>
            </a:extLst>
          </p:cNvPr>
          <p:cNvCxnSpPr>
            <a:cxnSpLocks/>
          </p:cNvCxnSpPr>
          <p:nvPr/>
        </p:nvCxnSpPr>
        <p:spPr>
          <a:xfrm>
            <a:off x="6330777" y="715908"/>
            <a:ext cx="40365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CBDC167-6B12-CB4D-B0E4-19FE052AA15B}"/>
              </a:ext>
            </a:extLst>
          </p:cNvPr>
          <p:cNvSpPr txBox="1"/>
          <p:nvPr/>
        </p:nvSpPr>
        <p:spPr>
          <a:xfrm>
            <a:off x="7488029" y="543599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"1987-03-02"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13C83-01B3-054A-82D2-6E822C0117BF}"/>
              </a:ext>
            </a:extLst>
          </p:cNvPr>
          <p:cNvSpPr txBox="1"/>
          <p:nvPr/>
        </p:nvSpPr>
        <p:spPr>
          <a:xfrm>
            <a:off x="4637889" y="1375625"/>
            <a:ext cx="1697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"email"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FE4113-400E-CB4D-998A-438997CF4DE6}"/>
              </a:ext>
            </a:extLst>
          </p:cNvPr>
          <p:cNvSpPr txBox="1"/>
          <p:nvPr/>
        </p:nvSpPr>
        <p:spPr>
          <a:xfrm>
            <a:off x="6750900" y="112024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5542DB-CC7E-E344-8272-94A2121C2809}"/>
              </a:ext>
            </a:extLst>
          </p:cNvPr>
          <p:cNvSpPr txBox="1"/>
          <p:nvPr/>
        </p:nvSpPr>
        <p:spPr>
          <a:xfrm>
            <a:off x="7492226" y="1116086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rob@foo.com</a:t>
            </a:r>
            <a:r>
              <a:rPr lang="en-US" dirty="0"/>
              <a:t>"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5EC31B-F916-D343-8FE5-510F3D835C1E}"/>
              </a:ext>
            </a:extLst>
          </p:cNvPr>
          <p:cNvSpPr txBox="1"/>
          <p:nvPr/>
        </p:nvSpPr>
        <p:spPr>
          <a:xfrm>
            <a:off x="6755016" y="169277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C5EE09-A83A-384E-B1B3-3CDD5B13BED4}"/>
              </a:ext>
            </a:extLst>
          </p:cNvPr>
          <p:cNvSpPr txBox="1"/>
          <p:nvPr/>
        </p:nvSpPr>
        <p:spPr>
          <a:xfrm>
            <a:off x="7496342" y="1688618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george@foo.com</a:t>
            </a:r>
            <a:r>
              <a:rPr lang="en-US" dirty="0"/>
              <a:t>"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C54754-9F36-A844-8323-967F9BC35671}"/>
              </a:ext>
            </a:extLst>
          </p:cNvPr>
          <p:cNvCxnSpPr>
            <a:cxnSpLocks/>
          </p:cNvCxnSpPr>
          <p:nvPr/>
        </p:nvCxnSpPr>
        <p:spPr>
          <a:xfrm>
            <a:off x="6326811" y="154789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6CA4BA-7C9F-AD47-B42C-1EBFBCE409ED}"/>
              </a:ext>
            </a:extLst>
          </p:cNvPr>
          <p:cNvCxnSpPr>
            <a:cxnSpLocks/>
          </p:cNvCxnSpPr>
          <p:nvPr/>
        </p:nvCxnSpPr>
        <p:spPr>
          <a:xfrm>
            <a:off x="6524364" y="1248003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9043DF-F9EA-2246-A68A-D36034D6C051}"/>
              </a:ext>
            </a:extLst>
          </p:cNvPr>
          <p:cNvCxnSpPr>
            <a:cxnSpLocks/>
          </p:cNvCxnSpPr>
          <p:nvPr/>
        </p:nvCxnSpPr>
        <p:spPr>
          <a:xfrm>
            <a:off x="6524364" y="124308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CC06E5-D36D-8C4C-9680-CA05EC537BEE}"/>
              </a:ext>
            </a:extLst>
          </p:cNvPr>
          <p:cNvCxnSpPr>
            <a:cxnSpLocks/>
          </p:cNvCxnSpPr>
          <p:nvPr/>
        </p:nvCxnSpPr>
        <p:spPr>
          <a:xfrm>
            <a:off x="6524364" y="188976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588B89C-87F0-3241-B98F-14729236EA9C}"/>
              </a:ext>
            </a:extLst>
          </p:cNvPr>
          <p:cNvSpPr txBox="1"/>
          <p:nvPr/>
        </p:nvSpPr>
        <p:spPr>
          <a:xfrm>
            <a:off x="4642005" y="2973770"/>
            <a:ext cx="1697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5BB68A-3ABB-2341-9D5E-82214D3FE509}"/>
              </a:ext>
            </a:extLst>
          </p:cNvPr>
          <p:cNvSpPr txBox="1"/>
          <p:nvPr/>
        </p:nvSpPr>
        <p:spPr>
          <a:xfrm>
            <a:off x="6755016" y="2372399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8FB62C-5A01-1B4C-9F98-E81E7C397EE8}"/>
              </a:ext>
            </a:extLst>
          </p:cNvPr>
          <p:cNvSpPr txBox="1"/>
          <p:nvPr/>
        </p:nvSpPr>
        <p:spPr>
          <a:xfrm>
            <a:off x="7496342" y="2368239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27D989-C453-BA40-B8DD-42A825CFC7C8}"/>
              </a:ext>
            </a:extLst>
          </p:cNvPr>
          <p:cNvSpPr txBox="1"/>
          <p:nvPr/>
        </p:nvSpPr>
        <p:spPr>
          <a:xfrm>
            <a:off x="6759132" y="2944931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8073AD-7A3F-CC49-A940-E5B30BE5266B}"/>
              </a:ext>
            </a:extLst>
          </p:cNvPr>
          <p:cNvSpPr txBox="1"/>
          <p:nvPr/>
        </p:nvSpPr>
        <p:spPr>
          <a:xfrm>
            <a:off x="7500458" y="2940771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"George"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1934878-6406-EF46-B788-66BB603C3312}"/>
              </a:ext>
            </a:extLst>
          </p:cNvPr>
          <p:cNvCxnSpPr>
            <a:cxnSpLocks/>
          </p:cNvCxnSpPr>
          <p:nvPr/>
        </p:nvCxnSpPr>
        <p:spPr>
          <a:xfrm>
            <a:off x="6330927" y="31336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401DC-DD35-9147-A6D4-977BC55F43A7}"/>
              </a:ext>
            </a:extLst>
          </p:cNvPr>
          <p:cNvCxnSpPr>
            <a:cxnSpLocks/>
          </p:cNvCxnSpPr>
          <p:nvPr/>
        </p:nvCxnSpPr>
        <p:spPr>
          <a:xfrm>
            <a:off x="6528480" y="2500155"/>
            <a:ext cx="0" cy="11731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220C98-6F1E-F745-A904-4CC66E59B03E}"/>
              </a:ext>
            </a:extLst>
          </p:cNvPr>
          <p:cNvCxnSpPr>
            <a:cxnSpLocks/>
          </p:cNvCxnSpPr>
          <p:nvPr/>
        </p:nvCxnSpPr>
        <p:spPr>
          <a:xfrm>
            <a:off x="6528480" y="249524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7680245-6210-3746-B0EA-EBD4AA4895DD}"/>
              </a:ext>
            </a:extLst>
          </p:cNvPr>
          <p:cNvCxnSpPr>
            <a:cxnSpLocks/>
          </p:cNvCxnSpPr>
          <p:nvPr/>
        </p:nvCxnSpPr>
        <p:spPr>
          <a:xfrm>
            <a:off x="6528480" y="314191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827636F-BDF2-DC41-8034-0F121B29CD2B}"/>
              </a:ext>
            </a:extLst>
          </p:cNvPr>
          <p:cNvSpPr txBox="1"/>
          <p:nvPr/>
        </p:nvSpPr>
        <p:spPr>
          <a:xfrm>
            <a:off x="6738543" y="3480393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E054C5-C399-A54B-894A-FD0FB60851B6}"/>
              </a:ext>
            </a:extLst>
          </p:cNvPr>
          <p:cNvSpPr txBox="1"/>
          <p:nvPr/>
        </p:nvSpPr>
        <p:spPr>
          <a:xfrm>
            <a:off x="7492145" y="3488634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6E7A565-064D-4A45-91BD-B46BBCE24C98}"/>
              </a:ext>
            </a:extLst>
          </p:cNvPr>
          <p:cNvCxnSpPr>
            <a:cxnSpLocks/>
          </p:cNvCxnSpPr>
          <p:nvPr/>
        </p:nvCxnSpPr>
        <p:spPr>
          <a:xfrm>
            <a:off x="6520239" y="365266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3936F16-45BB-7E4C-BC46-02053274A8EA}"/>
              </a:ext>
            </a:extLst>
          </p:cNvPr>
          <p:cNvSpPr txBox="1"/>
          <p:nvPr/>
        </p:nvSpPr>
        <p:spPr>
          <a:xfrm>
            <a:off x="4642005" y="4345373"/>
            <a:ext cx="1697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"state"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7BBB69-BD8C-4C40-898A-17746F787472}"/>
              </a:ext>
            </a:extLst>
          </p:cNvPr>
          <p:cNvSpPr txBox="1"/>
          <p:nvPr/>
        </p:nvSpPr>
        <p:spPr>
          <a:xfrm>
            <a:off x="6755016" y="4089994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E4CBA9-3BC4-0148-BF25-C44138C7AEB9}"/>
              </a:ext>
            </a:extLst>
          </p:cNvPr>
          <p:cNvSpPr txBox="1"/>
          <p:nvPr/>
        </p:nvSpPr>
        <p:spPr>
          <a:xfrm>
            <a:off x="7496342" y="4085834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"MA"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7414BB-5FD0-2F4D-B4B1-4CEFBF0FEEDE}"/>
              </a:ext>
            </a:extLst>
          </p:cNvPr>
          <p:cNvSpPr txBox="1"/>
          <p:nvPr/>
        </p:nvSpPr>
        <p:spPr>
          <a:xfrm>
            <a:off x="6759132" y="466252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2F8CE5-1475-174E-8386-A8F5539FA6F7}"/>
              </a:ext>
            </a:extLst>
          </p:cNvPr>
          <p:cNvSpPr txBox="1"/>
          <p:nvPr/>
        </p:nvSpPr>
        <p:spPr>
          <a:xfrm>
            <a:off x="7500458" y="4658366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"NY"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8606856-B9F1-1F48-96BB-761F10905498}"/>
              </a:ext>
            </a:extLst>
          </p:cNvPr>
          <p:cNvCxnSpPr>
            <a:cxnSpLocks/>
          </p:cNvCxnSpPr>
          <p:nvPr/>
        </p:nvCxnSpPr>
        <p:spPr>
          <a:xfrm>
            <a:off x="6330927" y="451764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451BDE9-52AF-7040-ABAF-E4D311AD8B3D}"/>
              </a:ext>
            </a:extLst>
          </p:cNvPr>
          <p:cNvCxnSpPr>
            <a:cxnSpLocks/>
          </p:cNvCxnSpPr>
          <p:nvPr/>
        </p:nvCxnSpPr>
        <p:spPr>
          <a:xfrm>
            <a:off x="6528480" y="4217751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4F5E3B-1E72-A74E-A365-CFF0D2BE1CF5}"/>
              </a:ext>
            </a:extLst>
          </p:cNvPr>
          <p:cNvCxnSpPr>
            <a:cxnSpLocks/>
          </p:cNvCxnSpPr>
          <p:nvPr/>
        </p:nvCxnSpPr>
        <p:spPr>
          <a:xfrm>
            <a:off x="6528480" y="421283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1503A07-51BC-BD47-959C-012C77AD96E1}"/>
              </a:ext>
            </a:extLst>
          </p:cNvPr>
          <p:cNvCxnSpPr>
            <a:cxnSpLocks/>
          </p:cNvCxnSpPr>
          <p:nvPr/>
        </p:nvCxnSpPr>
        <p:spPr>
          <a:xfrm>
            <a:off x="6528480" y="485950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891802E-9C18-E844-BF7E-ADCCFBE8C420}"/>
              </a:ext>
            </a:extLst>
          </p:cNvPr>
          <p:cNvSpPr txBox="1"/>
          <p:nvPr/>
        </p:nvSpPr>
        <p:spPr>
          <a:xfrm>
            <a:off x="4637889" y="5354508"/>
            <a:ext cx="1697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"telephone"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F3AEA0-CA70-254D-9D6C-F096655BD3B1}"/>
              </a:ext>
            </a:extLst>
          </p:cNvPr>
          <p:cNvSpPr txBox="1"/>
          <p:nvPr/>
        </p:nvSpPr>
        <p:spPr>
          <a:xfrm>
            <a:off x="6738543" y="5358624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0D51267-4485-894B-A856-983B5A2C8955}"/>
              </a:ext>
            </a:extLst>
          </p:cNvPr>
          <p:cNvCxnSpPr>
            <a:cxnSpLocks/>
          </p:cNvCxnSpPr>
          <p:nvPr/>
        </p:nvCxnSpPr>
        <p:spPr>
          <a:xfrm>
            <a:off x="6334893" y="5526817"/>
            <a:ext cx="40365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5A16C69-E3A7-BD48-B6B7-BE9E26B5BDD1}"/>
              </a:ext>
            </a:extLst>
          </p:cNvPr>
          <p:cNvSpPr txBox="1"/>
          <p:nvPr/>
        </p:nvSpPr>
        <p:spPr>
          <a:xfrm>
            <a:off x="7492145" y="5354508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"211-511-1234"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9FD29B-C365-054C-9A92-BC6D4DAD8145}"/>
              </a:ext>
            </a:extLst>
          </p:cNvPr>
          <p:cNvCxnSpPr>
            <a:cxnSpLocks/>
          </p:cNvCxnSpPr>
          <p:nvPr/>
        </p:nvCxnSpPr>
        <p:spPr>
          <a:xfrm>
            <a:off x="4403111" y="154376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4DDD2FD-9C1B-064A-804C-6BEFA05BD18C}"/>
              </a:ext>
            </a:extLst>
          </p:cNvPr>
          <p:cNvCxnSpPr>
            <a:cxnSpLocks/>
          </p:cNvCxnSpPr>
          <p:nvPr/>
        </p:nvCxnSpPr>
        <p:spPr>
          <a:xfrm>
            <a:off x="4407227" y="317898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0F6A240-B579-6846-AB89-D8A26BB13FC3}"/>
              </a:ext>
            </a:extLst>
          </p:cNvPr>
          <p:cNvCxnSpPr>
            <a:cxnSpLocks/>
          </p:cNvCxnSpPr>
          <p:nvPr/>
        </p:nvCxnSpPr>
        <p:spPr>
          <a:xfrm>
            <a:off x="4411343" y="553088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97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18986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23881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19028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25330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25371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0882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0833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27300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1218994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C50D3F1-C003-1543-8790-5532E46C20BC}"/>
              </a:ext>
            </a:extLst>
          </p:cNvPr>
          <p:cNvSpPr/>
          <p:nvPr/>
        </p:nvSpPr>
        <p:spPr>
          <a:xfrm>
            <a:off x="1952368" y="1149178"/>
            <a:ext cx="1322173" cy="132217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B7F16-7F79-DD46-829C-2EC281707AB2}"/>
              </a:ext>
            </a:extLst>
          </p:cNvPr>
          <p:cNvSpPr txBox="1"/>
          <p:nvPr/>
        </p:nvSpPr>
        <p:spPr>
          <a:xfrm>
            <a:off x="2462611" y="1625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E5E4BB1-5A6D-E849-A237-FBAF81FDA69C}"/>
              </a:ext>
            </a:extLst>
          </p:cNvPr>
          <p:cNvSpPr/>
          <p:nvPr/>
        </p:nvSpPr>
        <p:spPr>
          <a:xfrm>
            <a:off x="5515242" y="1140937"/>
            <a:ext cx="1322173" cy="132217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39180-C458-B34F-B3DF-986B82AB1572}"/>
              </a:ext>
            </a:extLst>
          </p:cNvPr>
          <p:cNvSpPr txBox="1"/>
          <p:nvPr/>
        </p:nvSpPr>
        <p:spPr>
          <a:xfrm>
            <a:off x="6025485" y="161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A1B13A-C261-2346-B44B-BB141ED899DE}"/>
              </a:ext>
            </a:extLst>
          </p:cNvPr>
          <p:cNvSpPr/>
          <p:nvPr/>
        </p:nvSpPr>
        <p:spPr>
          <a:xfrm>
            <a:off x="3665842" y="3838835"/>
            <a:ext cx="1322173" cy="132217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4CB5A-E3C2-914A-8A7B-914A6D4B05D1}"/>
              </a:ext>
            </a:extLst>
          </p:cNvPr>
          <p:cNvSpPr txBox="1"/>
          <p:nvPr/>
        </p:nvSpPr>
        <p:spPr>
          <a:xfrm>
            <a:off x="4176085" y="431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F1B34F-9046-C441-9015-47A80F34FF64}"/>
              </a:ext>
            </a:extLst>
          </p:cNvPr>
          <p:cNvSpPr/>
          <p:nvPr/>
        </p:nvSpPr>
        <p:spPr>
          <a:xfrm>
            <a:off x="1713475" y="477787"/>
            <a:ext cx="1952367" cy="589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{"name":  "Rob"}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E9E559-F1DC-6F4F-8BAD-5BBD368EE889}"/>
              </a:ext>
            </a:extLst>
          </p:cNvPr>
          <p:cNvSpPr/>
          <p:nvPr/>
        </p:nvSpPr>
        <p:spPr>
          <a:xfrm>
            <a:off x="5189854" y="407761"/>
            <a:ext cx="2150060" cy="589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{"name":  "George"}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A803B-581E-8F47-9161-9D4CBE5FCB29}"/>
              </a:ext>
            </a:extLst>
          </p:cNvPr>
          <p:cNvSpPr/>
          <p:nvPr/>
        </p:nvSpPr>
        <p:spPr>
          <a:xfrm>
            <a:off x="5206327" y="4588475"/>
            <a:ext cx="2813208" cy="11285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"name":  "John",</a:t>
            </a:r>
          </a:p>
          <a:p>
            <a:r>
              <a:rPr lang="en-US" dirty="0">
                <a:solidFill>
                  <a:schemeClr val="tx1"/>
                </a:solidFill>
              </a:rPr>
              <a:t>  "email": "</a:t>
            </a:r>
            <a:r>
              <a:rPr lang="en-US" dirty="0" err="1">
                <a:solidFill>
                  <a:schemeClr val="tx1"/>
                </a:solidFill>
              </a:rPr>
              <a:t>john@foo.com</a:t>
            </a:r>
            <a:r>
              <a:rPr lang="en-US" dirty="0">
                <a:solidFill>
                  <a:schemeClr val="tx1"/>
                </a:solidFill>
              </a:rPr>
              <a:t>"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3938F4-C778-C345-93F2-EBB4BB99C0A5}"/>
              </a:ext>
            </a:extLst>
          </p:cNvPr>
          <p:cNvCxnSpPr/>
          <p:nvPr/>
        </p:nvCxnSpPr>
        <p:spPr>
          <a:xfrm>
            <a:off x="1816443" y="1066796"/>
            <a:ext cx="0" cy="55880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1914D2-6F58-4142-94B9-F8083867A2D1}"/>
              </a:ext>
            </a:extLst>
          </p:cNvPr>
          <p:cNvCxnSpPr>
            <a:cxnSpLocks/>
          </p:cNvCxnSpPr>
          <p:nvPr/>
        </p:nvCxnSpPr>
        <p:spPr>
          <a:xfrm>
            <a:off x="1820559" y="1589902"/>
            <a:ext cx="131808" cy="3569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4E0843-B638-F349-8F88-AA2FDF894200}"/>
              </a:ext>
            </a:extLst>
          </p:cNvPr>
          <p:cNvCxnSpPr/>
          <p:nvPr/>
        </p:nvCxnSpPr>
        <p:spPr>
          <a:xfrm>
            <a:off x="6998058" y="984413"/>
            <a:ext cx="0" cy="55880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96492F-B47F-A64D-BB02-E763FFF82759}"/>
              </a:ext>
            </a:extLst>
          </p:cNvPr>
          <p:cNvCxnSpPr>
            <a:cxnSpLocks/>
          </p:cNvCxnSpPr>
          <p:nvPr/>
        </p:nvCxnSpPr>
        <p:spPr>
          <a:xfrm flipH="1">
            <a:off x="6837415" y="1519876"/>
            <a:ext cx="152402" cy="82383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8DF7C9-0375-404E-B1A8-35695FCA4733}"/>
              </a:ext>
            </a:extLst>
          </p:cNvPr>
          <p:cNvCxnSpPr>
            <a:cxnSpLocks/>
          </p:cNvCxnSpPr>
          <p:nvPr/>
        </p:nvCxnSpPr>
        <p:spPr>
          <a:xfrm>
            <a:off x="4749120" y="5025086"/>
            <a:ext cx="0" cy="13592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1471CB-61B2-9D4F-85E2-B783B9327624}"/>
              </a:ext>
            </a:extLst>
          </p:cNvPr>
          <p:cNvCxnSpPr>
            <a:cxnSpLocks/>
          </p:cNvCxnSpPr>
          <p:nvPr/>
        </p:nvCxnSpPr>
        <p:spPr>
          <a:xfrm>
            <a:off x="4749120" y="5161008"/>
            <a:ext cx="440734" cy="1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7A06CD-0FBB-6448-9C81-F2BDC4706FDF}"/>
              </a:ext>
            </a:extLst>
          </p:cNvPr>
          <p:cNvCxnSpPr/>
          <p:nvPr/>
        </p:nvCxnSpPr>
        <p:spPr>
          <a:xfrm>
            <a:off x="3336326" y="1761525"/>
            <a:ext cx="2150075" cy="0"/>
          </a:xfrm>
          <a:prstGeom prst="straightConnector1">
            <a:avLst/>
          </a:prstGeom>
          <a:ln w="603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0A14D1-4BC5-F242-8A68-B101A89047FA}"/>
              </a:ext>
            </a:extLst>
          </p:cNvPr>
          <p:cNvSpPr txBox="1"/>
          <p:nvPr/>
        </p:nvSpPr>
        <p:spPr>
          <a:xfrm>
            <a:off x="3904735" y="1739549"/>
            <a:ext cx="78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9FCD2B-BE5A-DF45-B43B-E326151344BD}"/>
              </a:ext>
            </a:extLst>
          </p:cNvPr>
          <p:cNvCxnSpPr>
            <a:cxnSpLocks/>
          </p:cNvCxnSpPr>
          <p:nvPr/>
        </p:nvCxnSpPr>
        <p:spPr>
          <a:xfrm>
            <a:off x="2895594" y="2506368"/>
            <a:ext cx="984423" cy="1508896"/>
          </a:xfrm>
          <a:prstGeom prst="straightConnector1">
            <a:avLst/>
          </a:prstGeom>
          <a:ln w="603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60BA6D-F482-D64B-9AD7-8991EF3E7267}"/>
              </a:ext>
            </a:extLst>
          </p:cNvPr>
          <p:cNvSpPr txBox="1"/>
          <p:nvPr/>
        </p:nvSpPr>
        <p:spPr>
          <a:xfrm>
            <a:off x="2540657" y="3076150"/>
            <a:ext cx="78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0B5B4-B237-194E-B4C8-AB11AC19D121}"/>
              </a:ext>
            </a:extLst>
          </p:cNvPr>
          <p:cNvCxnSpPr>
            <a:cxnSpLocks/>
          </p:cNvCxnSpPr>
          <p:nvPr/>
        </p:nvCxnSpPr>
        <p:spPr>
          <a:xfrm flipH="1">
            <a:off x="4749120" y="2482338"/>
            <a:ext cx="1087396" cy="1356497"/>
          </a:xfrm>
          <a:prstGeom prst="straightConnector1">
            <a:avLst/>
          </a:prstGeom>
          <a:ln w="603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F6FD144-B590-8844-A665-4036050ADA6A}"/>
              </a:ext>
            </a:extLst>
          </p:cNvPr>
          <p:cNvSpPr txBox="1"/>
          <p:nvPr/>
        </p:nvSpPr>
        <p:spPr>
          <a:xfrm>
            <a:off x="5305172" y="3028775"/>
            <a:ext cx="97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8724A3C-45CB-6544-BD98-27AD949F6BB0}"/>
              </a:ext>
            </a:extLst>
          </p:cNvPr>
          <p:cNvSpPr/>
          <p:nvPr/>
        </p:nvSpPr>
        <p:spPr>
          <a:xfrm>
            <a:off x="6832837" y="2689650"/>
            <a:ext cx="3105635" cy="11285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"position":  "administrator",</a:t>
            </a:r>
          </a:p>
          <a:p>
            <a:r>
              <a:rPr lang="en-US" dirty="0">
                <a:solidFill>
                  <a:schemeClr val="tx1"/>
                </a:solidFill>
              </a:rPr>
              <a:t>  "from": 2002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CA6750A-B12B-1745-B929-64F3E49DE454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276785" y="3196279"/>
            <a:ext cx="543695" cy="1716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EF50802-6B8E-D54C-AF33-7C5BB342A028}"/>
              </a:ext>
            </a:extLst>
          </p:cNvPr>
          <p:cNvSpPr/>
          <p:nvPr/>
        </p:nvSpPr>
        <p:spPr>
          <a:xfrm>
            <a:off x="3521686" y="2198117"/>
            <a:ext cx="1627430" cy="4791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{"since":  1995}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F77BAF-CF6E-6544-908F-795D283EDB48}"/>
              </a:ext>
            </a:extLst>
          </p:cNvPr>
          <p:cNvSpPr/>
          <p:nvPr/>
        </p:nvSpPr>
        <p:spPr>
          <a:xfrm>
            <a:off x="646669" y="3030139"/>
            <a:ext cx="1627430" cy="4791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{"since":  2010}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AD1C1A5-86F0-9A42-88A9-B716D96815FE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2274099" y="3262181"/>
            <a:ext cx="287407" cy="75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10BA00F-F271-754D-BB69-DDCF0B5C729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4320287" y="2018265"/>
            <a:ext cx="15114" cy="17985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3619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6D5910-B94D-444B-8C17-32851B086D23}"/>
              </a:ext>
            </a:extLst>
          </p:cNvPr>
          <p:cNvSpPr txBox="1"/>
          <p:nvPr/>
        </p:nvSpPr>
        <p:spPr>
          <a:xfrm>
            <a:off x="1853514" y="506627"/>
            <a:ext cx="3571812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        graph["node", 1, "</a:t>
            </a:r>
            <a:r>
              <a:rPr lang="en-GB" sz="1000" dirty="0" err="1"/>
              <a:t>edge_to</a:t>
            </a:r>
            <a:r>
              <a:rPr lang="en-GB" sz="1000" dirty="0"/>
              <a:t>", 21] = ""</a:t>
            </a:r>
          </a:p>
          <a:p>
            <a:r>
              <a:rPr lang="en-GB" sz="1000" dirty="0"/>
              <a:t>        graph["node", 1, "</a:t>
            </a:r>
            <a:r>
              <a:rPr lang="en-GB" sz="1000" dirty="0" err="1"/>
              <a:t>edge_to</a:t>
            </a:r>
            <a:r>
              <a:rPr lang="en-GB" sz="1000" dirty="0"/>
              <a:t>", 23] = ""</a:t>
            </a:r>
          </a:p>
          <a:p>
            <a:r>
              <a:rPr lang="en-GB" sz="1000" dirty="0"/>
              <a:t>        graph["node", 1, "properties", "name"] = "Rob"</a:t>
            </a:r>
          </a:p>
          <a:p>
            <a:endParaRPr lang="en-GB" sz="1000" dirty="0"/>
          </a:p>
          <a:p>
            <a:r>
              <a:rPr lang="en-GB" sz="1000" dirty="0"/>
              <a:t>        graph["node", 2, "</a:t>
            </a:r>
            <a:r>
              <a:rPr lang="en-GB" sz="1000" dirty="0" err="1"/>
              <a:t>edge_from</a:t>
            </a:r>
            <a:r>
              <a:rPr lang="en-GB" sz="1000" dirty="0"/>
              <a:t>", 21] = ""</a:t>
            </a:r>
          </a:p>
          <a:p>
            <a:r>
              <a:rPr lang="en-GB" sz="1000" dirty="0"/>
              <a:t>        graph["node", 2, "</a:t>
            </a:r>
            <a:r>
              <a:rPr lang="en-GB" sz="1000" dirty="0" err="1"/>
              <a:t>edge_from</a:t>
            </a:r>
            <a:r>
              <a:rPr lang="en-GB" sz="1000" dirty="0"/>
              <a:t>", 24] = ""</a:t>
            </a:r>
          </a:p>
          <a:p>
            <a:r>
              <a:rPr lang="en-GB" sz="1000" dirty="0"/>
              <a:t>        graph["node", 2, "properties", "email"] = "</a:t>
            </a:r>
            <a:r>
              <a:rPr lang="en-GB" sz="1000" dirty="0" err="1"/>
              <a:t>john@foo.com</a:t>
            </a:r>
            <a:r>
              <a:rPr lang="en-GB" sz="1000" dirty="0"/>
              <a:t>"</a:t>
            </a:r>
          </a:p>
          <a:p>
            <a:r>
              <a:rPr lang="en-GB" sz="1000" dirty="0"/>
              <a:t>        graph["node", 2, "properties", "name"] = "John"</a:t>
            </a:r>
          </a:p>
          <a:p>
            <a:endParaRPr lang="en-GB" sz="1000" dirty="0"/>
          </a:p>
          <a:p>
            <a:r>
              <a:rPr lang="en-GB" sz="1000" dirty="0"/>
              <a:t>        graph["node", 7, "</a:t>
            </a:r>
            <a:r>
              <a:rPr lang="en-GB" sz="1000" dirty="0" err="1"/>
              <a:t>edge_from</a:t>
            </a:r>
            <a:r>
              <a:rPr lang="en-GB" sz="1000" dirty="0"/>
              <a:t>", 23] = ""</a:t>
            </a:r>
          </a:p>
          <a:p>
            <a:r>
              <a:rPr lang="en-GB" sz="1000" dirty="0"/>
              <a:t>        graph["node", 7, "</a:t>
            </a:r>
            <a:r>
              <a:rPr lang="en-GB" sz="1000" dirty="0" err="1"/>
              <a:t>edge_to</a:t>
            </a:r>
            <a:r>
              <a:rPr lang="en-GB" sz="1000" dirty="0"/>
              <a:t>", 24] = ""</a:t>
            </a:r>
          </a:p>
          <a:p>
            <a:r>
              <a:rPr lang="en-GB" sz="1000" dirty="0"/>
              <a:t>        graph["node", 7, "properties", "name"] = "George"</a:t>
            </a:r>
          </a:p>
          <a:p>
            <a:br>
              <a:rPr lang="en-GB" sz="1000" dirty="0"/>
            </a:br>
            <a:r>
              <a:rPr lang="en-GB" sz="1000" dirty="0"/>
              <a:t>        graph["edge", 21, "</a:t>
            </a:r>
            <a:r>
              <a:rPr lang="en-GB" sz="1000" dirty="0" err="1"/>
              <a:t>from_node</a:t>
            </a:r>
            <a:r>
              <a:rPr lang="en-GB" sz="1000" dirty="0"/>
              <a:t>"] = 1</a:t>
            </a:r>
          </a:p>
          <a:p>
            <a:r>
              <a:rPr lang="en-GB" sz="1000" dirty="0"/>
              <a:t>        graph["edge", 21, "properties", "since"] = 2010</a:t>
            </a:r>
          </a:p>
          <a:p>
            <a:r>
              <a:rPr lang="en-GB" sz="1000" dirty="0"/>
              <a:t>        graph["edge", 21, "</a:t>
            </a:r>
            <a:r>
              <a:rPr lang="en-GB" sz="1000" dirty="0" err="1"/>
              <a:t>to_node</a:t>
            </a:r>
            <a:r>
              <a:rPr lang="en-GB" sz="1000" dirty="0"/>
              <a:t>"] = 2</a:t>
            </a:r>
          </a:p>
          <a:p>
            <a:r>
              <a:rPr lang="en-GB" sz="1000" dirty="0"/>
              <a:t>        graph["edge", 21, "type"] = "knows"</a:t>
            </a:r>
          </a:p>
          <a:p>
            <a:endParaRPr lang="en-GB" sz="1000" dirty="0"/>
          </a:p>
          <a:p>
            <a:r>
              <a:rPr lang="en-GB" sz="1000" dirty="0"/>
              <a:t>        graph["edge", 23, "</a:t>
            </a:r>
            <a:r>
              <a:rPr lang="en-GB" sz="1000" dirty="0" err="1"/>
              <a:t>from_node</a:t>
            </a:r>
            <a:r>
              <a:rPr lang="en-GB" sz="1000" dirty="0"/>
              <a:t>"] = 1</a:t>
            </a:r>
          </a:p>
          <a:p>
            <a:r>
              <a:rPr lang="en-GB" sz="1000" dirty="0"/>
              <a:t>        graph["edge", 23, "properties", "since"] = 1995</a:t>
            </a:r>
          </a:p>
          <a:p>
            <a:r>
              <a:rPr lang="en-GB" sz="1000" dirty="0"/>
              <a:t>        graph["edge", 23, "</a:t>
            </a:r>
            <a:r>
              <a:rPr lang="en-GB" sz="1000" dirty="0" err="1"/>
              <a:t>to_node</a:t>
            </a:r>
            <a:r>
              <a:rPr lang="en-GB" sz="1000" dirty="0"/>
              <a:t>"] = 7</a:t>
            </a:r>
          </a:p>
          <a:p>
            <a:r>
              <a:rPr lang="en-GB" sz="1000" dirty="0"/>
              <a:t>        graph["edge", 23, "type"] = "knows"</a:t>
            </a:r>
          </a:p>
          <a:p>
            <a:endParaRPr lang="en-GB" sz="1000" dirty="0"/>
          </a:p>
          <a:p>
            <a:r>
              <a:rPr lang="en-GB" sz="1000" dirty="0"/>
              <a:t>        graph["edge", 24, "</a:t>
            </a:r>
            <a:r>
              <a:rPr lang="en-GB" sz="1000" dirty="0" err="1"/>
              <a:t>from_node</a:t>
            </a:r>
            <a:r>
              <a:rPr lang="en-GB" sz="1000" dirty="0"/>
              <a:t>"] = 7</a:t>
            </a:r>
          </a:p>
          <a:p>
            <a:r>
              <a:rPr lang="en-GB" sz="1000" dirty="0"/>
              <a:t>        graph["edge", 24, "properties", "from"] = 2002</a:t>
            </a:r>
          </a:p>
          <a:p>
            <a:r>
              <a:rPr lang="en-GB" sz="1000" dirty="0"/>
              <a:t>        graph["edge", 24, "properties", "position"] = "administrator"</a:t>
            </a:r>
          </a:p>
          <a:p>
            <a:r>
              <a:rPr lang="en-GB" sz="1000" dirty="0"/>
              <a:t>        graph["edge", 24, "</a:t>
            </a:r>
            <a:r>
              <a:rPr lang="en-GB" sz="1000" dirty="0" err="1"/>
              <a:t>to_node</a:t>
            </a:r>
            <a:r>
              <a:rPr lang="en-GB" sz="1000" dirty="0"/>
              <a:t>"] = 2</a:t>
            </a:r>
          </a:p>
          <a:p>
            <a:r>
              <a:rPr lang="en-GB" sz="1000" dirty="0"/>
              <a:t>        graph["edge", 24, "type"] = "employs"</a:t>
            </a:r>
          </a:p>
          <a:p>
            <a:endParaRPr lang="en-GB" sz="1000" dirty="0"/>
          </a:p>
          <a:p>
            <a:r>
              <a:rPr lang="en-GB" sz="1000" dirty="0"/>
              <a:t>        graph["</a:t>
            </a:r>
            <a:r>
              <a:rPr lang="en-GB" sz="1000" dirty="0" err="1"/>
              <a:t>edge_type</a:t>
            </a:r>
            <a:r>
              <a:rPr lang="en-GB" sz="1000" dirty="0"/>
              <a:t>", "knows", 21] = ""</a:t>
            </a:r>
          </a:p>
          <a:p>
            <a:r>
              <a:rPr lang="en-GB" sz="1000" dirty="0"/>
              <a:t>        graph["</a:t>
            </a:r>
            <a:r>
              <a:rPr lang="en-GB" sz="1000" dirty="0" err="1"/>
              <a:t>edge_type</a:t>
            </a:r>
            <a:r>
              <a:rPr lang="en-GB" sz="1000" dirty="0"/>
              <a:t>", "knows", 23] = ""</a:t>
            </a:r>
          </a:p>
          <a:p>
            <a:r>
              <a:rPr lang="en-GB" sz="1000" dirty="0"/>
              <a:t>        graph["</a:t>
            </a:r>
            <a:r>
              <a:rPr lang="en-GB" sz="1000" dirty="0" err="1"/>
              <a:t>edge_type</a:t>
            </a:r>
            <a:r>
              <a:rPr lang="en-GB" sz="1000" dirty="0"/>
              <a:t>", "employs", 24] = ""</a:t>
            </a:r>
          </a:p>
          <a:p>
            <a:endParaRPr lang="en-GB" sz="1000" dirty="0"/>
          </a:p>
          <a:p>
            <a:r>
              <a:rPr lang="en-GB" sz="1000" dirty="0"/>
              <a:t>        graph["</a:t>
            </a:r>
            <a:r>
              <a:rPr lang="en-GB" sz="1000" dirty="0" err="1"/>
              <a:t>node_counter</a:t>
            </a:r>
            <a:r>
              <a:rPr lang="en-GB" sz="1000" dirty="0"/>
              <a:t>"] = 7</a:t>
            </a:r>
          </a:p>
          <a:p>
            <a:r>
              <a:rPr lang="en-GB" sz="1000" dirty="0"/>
              <a:t>        graph["</a:t>
            </a:r>
            <a:r>
              <a:rPr lang="en-GB" sz="1000" dirty="0" err="1"/>
              <a:t>edge_counter</a:t>
            </a:r>
            <a:r>
              <a:rPr lang="en-GB" sz="1000" dirty="0"/>
              <a:t>"] = 24</a:t>
            </a:r>
          </a:p>
        </p:txBody>
      </p:sp>
    </p:spTree>
    <p:extLst>
      <p:ext uri="{BB962C8B-B14F-4D97-AF65-F5344CB8AC3E}">
        <p14:creationId xmlns:p14="http://schemas.microsoft.com/office/powerpoint/2010/main" val="1037548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139929" y="3575124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E916A7-0E44-854D-BB4C-AEBA7EBB07C3}"/>
              </a:ext>
            </a:extLst>
          </p:cNvPr>
          <p:cNvSpPr txBox="1"/>
          <p:nvPr/>
        </p:nvSpPr>
        <p:spPr>
          <a:xfrm>
            <a:off x="2026446" y="1841064"/>
            <a:ext cx="1697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"edge"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B17A13-39FE-554E-9244-0FA4140485B7}"/>
              </a:ext>
            </a:extLst>
          </p:cNvPr>
          <p:cNvCxnSpPr>
            <a:cxnSpLocks/>
          </p:cNvCxnSpPr>
          <p:nvPr/>
        </p:nvCxnSpPr>
        <p:spPr>
          <a:xfrm>
            <a:off x="1594115" y="374740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80ADD8-C3F1-5A47-87E5-4540632595DA}"/>
              </a:ext>
            </a:extLst>
          </p:cNvPr>
          <p:cNvCxnSpPr>
            <a:cxnSpLocks/>
          </p:cNvCxnSpPr>
          <p:nvPr/>
        </p:nvCxnSpPr>
        <p:spPr>
          <a:xfrm>
            <a:off x="1791668" y="2021562"/>
            <a:ext cx="0" cy="46049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C32B55-942F-5343-B845-91A041B6A51A}"/>
              </a:ext>
            </a:extLst>
          </p:cNvPr>
          <p:cNvCxnSpPr>
            <a:cxnSpLocks/>
          </p:cNvCxnSpPr>
          <p:nvPr/>
        </p:nvCxnSpPr>
        <p:spPr>
          <a:xfrm>
            <a:off x="1791668" y="202156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594138-77E5-6549-BD33-95D29634513C}"/>
              </a:ext>
            </a:extLst>
          </p:cNvPr>
          <p:cNvCxnSpPr>
            <a:cxnSpLocks/>
          </p:cNvCxnSpPr>
          <p:nvPr/>
        </p:nvCxnSpPr>
        <p:spPr>
          <a:xfrm>
            <a:off x="1791668" y="509018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0DE32-2506-5F42-97A0-E621857C1A90}"/>
              </a:ext>
            </a:extLst>
          </p:cNvPr>
          <p:cNvSpPr txBox="1"/>
          <p:nvPr/>
        </p:nvSpPr>
        <p:spPr>
          <a:xfrm>
            <a:off x="8130390" y="78156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from_node</a:t>
            </a:r>
            <a:r>
              <a:rPr lang="en-US" sz="1000" dirty="0"/>
              <a:t>"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BDC167-6B12-CB4D-B0E4-19FE052AA15B}"/>
              </a:ext>
            </a:extLst>
          </p:cNvPr>
          <p:cNvSpPr txBox="1"/>
          <p:nvPr/>
        </p:nvSpPr>
        <p:spPr>
          <a:xfrm>
            <a:off x="9255051" y="74038"/>
            <a:ext cx="420208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13C83-01B3-054A-82D2-6E822C0117BF}"/>
              </a:ext>
            </a:extLst>
          </p:cNvPr>
          <p:cNvSpPr txBox="1"/>
          <p:nvPr/>
        </p:nvSpPr>
        <p:spPr>
          <a:xfrm>
            <a:off x="2017690" y="2359138"/>
            <a:ext cx="111674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edge_counter</a:t>
            </a:r>
            <a:r>
              <a:rPr lang="en-US" sz="1000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5542DB-CC7E-E344-8272-94A2121C2809}"/>
              </a:ext>
            </a:extLst>
          </p:cNvPr>
          <p:cNvSpPr txBox="1"/>
          <p:nvPr/>
        </p:nvSpPr>
        <p:spPr>
          <a:xfrm>
            <a:off x="3120555" y="2359095"/>
            <a:ext cx="40945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24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C54754-9F36-A844-8323-967F9BC3567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723450" y="2021562"/>
            <a:ext cx="2760116" cy="41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6CA4BA-7C9F-AD47-B42C-1EBFBCE409ED}"/>
              </a:ext>
            </a:extLst>
          </p:cNvPr>
          <p:cNvCxnSpPr>
            <a:cxnSpLocks/>
          </p:cNvCxnSpPr>
          <p:nvPr/>
        </p:nvCxnSpPr>
        <p:spPr>
          <a:xfrm>
            <a:off x="6487291" y="699390"/>
            <a:ext cx="0" cy="2664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9043DF-F9EA-2246-A68A-D36034D6C051}"/>
              </a:ext>
            </a:extLst>
          </p:cNvPr>
          <p:cNvCxnSpPr>
            <a:cxnSpLocks/>
          </p:cNvCxnSpPr>
          <p:nvPr/>
        </p:nvCxnSpPr>
        <p:spPr>
          <a:xfrm>
            <a:off x="6487291" y="69939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CC06E5-D36D-8C4C-9680-CA05EC537BEE}"/>
              </a:ext>
            </a:extLst>
          </p:cNvPr>
          <p:cNvCxnSpPr>
            <a:cxnSpLocks/>
          </p:cNvCxnSpPr>
          <p:nvPr/>
        </p:nvCxnSpPr>
        <p:spPr>
          <a:xfrm>
            <a:off x="6487291" y="333550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588B89C-87F0-3241-B98F-14729236EA9C}"/>
              </a:ext>
            </a:extLst>
          </p:cNvPr>
          <p:cNvSpPr txBox="1"/>
          <p:nvPr/>
        </p:nvSpPr>
        <p:spPr>
          <a:xfrm>
            <a:off x="2034678" y="2949072"/>
            <a:ext cx="89788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edge_type</a:t>
            </a:r>
            <a:r>
              <a:rPr lang="en-US" sz="1000" dirty="0"/>
              <a:t>"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936F16-45BB-7E4C-BC46-02053274A8EA}"/>
              </a:ext>
            </a:extLst>
          </p:cNvPr>
          <p:cNvSpPr txBox="1"/>
          <p:nvPr/>
        </p:nvSpPr>
        <p:spPr>
          <a:xfrm>
            <a:off x="2034678" y="4963233"/>
            <a:ext cx="86502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9FD29B-C365-054C-9A92-BC6D4DAD8145}"/>
              </a:ext>
            </a:extLst>
          </p:cNvPr>
          <p:cNvCxnSpPr>
            <a:cxnSpLocks/>
          </p:cNvCxnSpPr>
          <p:nvPr/>
        </p:nvCxnSpPr>
        <p:spPr>
          <a:xfrm>
            <a:off x="1791668" y="2458173"/>
            <a:ext cx="20997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4DDD2FD-9C1B-064A-804C-6BEFA05BD18C}"/>
              </a:ext>
            </a:extLst>
          </p:cNvPr>
          <p:cNvCxnSpPr>
            <a:cxnSpLocks/>
          </p:cNvCxnSpPr>
          <p:nvPr/>
        </p:nvCxnSpPr>
        <p:spPr>
          <a:xfrm>
            <a:off x="1799900" y="308014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C8E36C-3ED0-344A-BC97-36925F200EE6}"/>
              </a:ext>
            </a:extLst>
          </p:cNvPr>
          <p:cNvSpPr txBox="1"/>
          <p:nvPr/>
        </p:nvSpPr>
        <p:spPr>
          <a:xfrm>
            <a:off x="6722105" y="547713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D1D2CBC-09FA-1042-B9BE-225092BE42E1}"/>
              </a:ext>
            </a:extLst>
          </p:cNvPr>
          <p:cNvCxnSpPr>
            <a:cxnSpLocks/>
          </p:cNvCxnSpPr>
          <p:nvPr/>
        </p:nvCxnSpPr>
        <p:spPr>
          <a:xfrm>
            <a:off x="6491407" y="19886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D2987D8-A555-2F4F-A39D-CD5B10586F72}"/>
              </a:ext>
            </a:extLst>
          </p:cNvPr>
          <p:cNvSpPr txBox="1"/>
          <p:nvPr/>
        </p:nvSpPr>
        <p:spPr>
          <a:xfrm>
            <a:off x="6726221" y="1836939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9CD7DA-5403-E042-BAAD-F138CD89D2AC}"/>
              </a:ext>
            </a:extLst>
          </p:cNvPr>
          <p:cNvSpPr txBox="1"/>
          <p:nvPr/>
        </p:nvSpPr>
        <p:spPr>
          <a:xfrm>
            <a:off x="6730337" y="3138517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47158D-2D6D-AF45-B384-788870362333}"/>
              </a:ext>
            </a:extLst>
          </p:cNvPr>
          <p:cNvSpPr txBox="1"/>
          <p:nvPr/>
        </p:nvSpPr>
        <p:spPr>
          <a:xfrm>
            <a:off x="8146863" y="403554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"properties"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84EB63-4D15-F749-B482-808999AAC275}"/>
              </a:ext>
            </a:extLst>
          </p:cNvPr>
          <p:cNvSpPr txBox="1"/>
          <p:nvPr/>
        </p:nvSpPr>
        <p:spPr>
          <a:xfrm>
            <a:off x="10952042" y="399436"/>
            <a:ext cx="989055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2010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3F6E9B-C0F6-7E4F-AA9D-4E5A257FAAD2}"/>
              </a:ext>
            </a:extLst>
          </p:cNvPr>
          <p:cNvSpPr txBox="1"/>
          <p:nvPr/>
        </p:nvSpPr>
        <p:spPr>
          <a:xfrm>
            <a:off x="9955070" y="407670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"since"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8E17B34-10FB-B64E-91AB-6677DF0E26C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9135920" y="526665"/>
            <a:ext cx="840015" cy="79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5D2331F-79D5-4B41-AAB9-153AC5BF3571}"/>
              </a:ext>
            </a:extLst>
          </p:cNvPr>
          <p:cNvSpPr txBox="1"/>
          <p:nvPr/>
        </p:nvSpPr>
        <p:spPr>
          <a:xfrm>
            <a:off x="8134506" y="737184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to_node</a:t>
            </a:r>
            <a:r>
              <a:rPr lang="en-US" sz="1000" dirty="0"/>
              <a:t>"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99BDC3-0C9F-B74C-91FE-B66A219A9631}"/>
              </a:ext>
            </a:extLst>
          </p:cNvPr>
          <p:cNvSpPr txBox="1"/>
          <p:nvPr/>
        </p:nvSpPr>
        <p:spPr>
          <a:xfrm>
            <a:off x="9259167" y="733066"/>
            <a:ext cx="420208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908547-427B-F74E-A2C0-BAF818F2CDED}"/>
              </a:ext>
            </a:extLst>
          </p:cNvPr>
          <p:cNvSpPr txBox="1"/>
          <p:nvPr/>
        </p:nvSpPr>
        <p:spPr>
          <a:xfrm>
            <a:off x="8138622" y="1074936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"type"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734973-EFE0-334B-BC57-49641D479360}"/>
              </a:ext>
            </a:extLst>
          </p:cNvPr>
          <p:cNvSpPr txBox="1"/>
          <p:nvPr/>
        </p:nvSpPr>
        <p:spPr>
          <a:xfrm>
            <a:off x="9263282" y="1070818"/>
            <a:ext cx="753919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"knows"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CF0FDF2-8F92-D04C-B3C3-DA2BC9F78BBC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476028" y="732379"/>
            <a:ext cx="403465" cy="6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BC95C5D-86F2-CC47-89F2-17AA12F0AB3F}"/>
              </a:ext>
            </a:extLst>
          </p:cNvPr>
          <p:cNvCxnSpPr>
            <a:cxnSpLocks/>
          </p:cNvCxnSpPr>
          <p:nvPr/>
        </p:nvCxnSpPr>
        <p:spPr>
          <a:xfrm>
            <a:off x="7887734" y="172163"/>
            <a:ext cx="8232" cy="102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5C74E95-83D6-1A47-9CD9-FDCCF47F9FAC}"/>
              </a:ext>
            </a:extLst>
          </p:cNvPr>
          <p:cNvCxnSpPr>
            <a:cxnSpLocks/>
          </p:cNvCxnSpPr>
          <p:nvPr/>
        </p:nvCxnSpPr>
        <p:spPr>
          <a:xfrm>
            <a:off x="7887734" y="18452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AAB8C48-86B8-A54A-A125-A868378BD507}"/>
              </a:ext>
            </a:extLst>
          </p:cNvPr>
          <p:cNvCxnSpPr>
            <a:cxnSpLocks/>
          </p:cNvCxnSpPr>
          <p:nvPr/>
        </p:nvCxnSpPr>
        <p:spPr>
          <a:xfrm>
            <a:off x="7887725" y="1201892"/>
            <a:ext cx="2346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8D7CB55-334D-8E48-971E-67F6F1D2EFEC}"/>
              </a:ext>
            </a:extLst>
          </p:cNvPr>
          <p:cNvCxnSpPr>
            <a:cxnSpLocks/>
          </p:cNvCxnSpPr>
          <p:nvPr/>
        </p:nvCxnSpPr>
        <p:spPr>
          <a:xfrm>
            <a:off x="7891850" y="54698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FEA6886-5A52-E84A-AE44-390A9DFB8CC2}"/>
              </a:ext>
            </a:extLst>
          </p:cNvPr>
          <p:cNvCxnSpPr>
            <a:cxnSpLocks/>
          </p:cNvCxnSpPr>
          <p:nvPr/>
        </p:nvCxnSpPr>
        <p:spPr>
          <a:xfrm>
            <a:off x="7895966" y="86003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8BB9568-FFB7-9440-88C5-3D966B5E442B}"/>
              </a:ext>
            </a:extLst>
          </p:cNvPr>
          <p:cNvSpPr txBox="1"/>
          <p:nvPr/>
        </p:nvSpPr>
        <p:spPr>
          <a:xfrm>
            <a:off x="8122149" y="1416810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from_node</a:t>
            </a:r>
            <a:r>
              <a:rPr lang="en-US" sz="1000" dirty="0"/>
              <a:t>"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D056617-A2CF-2645-9F03-5AB83B7ACE74}"/>
              </a:ext>
            </a:extLst>
          </p:cNvPr>
          <p:cNvSpPr txBox="1"/>
          <p:nvPr/>
        </p:nvSpPr>
        <p:spPr>
          <a:xfrm>
            <a:off x="9246810" y="1412692"/>
            <a:ext cx="420208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951E2F0-5C4B-CD42-B21E-C20CA69CD204}"/>
              </a:ext>
            </a:extLst>
          </p:cNvPr>
          <p:cNvSpPr txBox="1"/>
          <p:nvPr/>
        </p:nvSpPr>
        <p:spPr>
          <a:xfrm>
            <a:off x="8138622" y="1742208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"properties"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62AAF4D-054A-D042-A10D-A31EE00D0790}"/>
              </a:ext>
            </a:extLst>
          </p:cNvPr>
          <p:cNvSpPr txBox="1"/>
          <p:nvPr/>
        </p:nvSpPr>
        <p:spPr>
          <a:xfrm>
            <a:off x="10943801" y="1738090"/>
            <a:ext cx="989055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1995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6C1B4D-29A6-8A4A-A6A1-5409492FB202}"/>
              </a:ext>
            </a:extLst>
          </p:cNvPr>
          <p:cNvSpPr txBox="1"/>
          <p:nvPr/>
        </p:nvSpPr>
        <p:spPr>
          <a:xfrm>
            <a:off x="9946829" y="1746324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"since"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4A887C6-6739-014B-9204-82A2549BA1BE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9127679" y="1865319"/>
            <a:ext cx="840015" cy="79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DA667ED-3EE8-CE44-A169-73715F819E3E}"/>
              </a:ext>
            </a:extLst>
          </p:cNvPr>
          <p:cNvSpPr txBox="1"/>
          <p:nvPr/>
        </p:nvSpPr>
        <p:spPr>
          <a:xfrm>
            <a:off x="8126265" y="2075838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to_node</a:t>
            </a:r>
            <a:r>
              <a:rPr lang="en-US" sz="1000" dirty="0"/>
              <a:t>"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897396-8500-3C4B-8B0F-FCD9255C7B09}"/>
              </a:ext>
            </a:extLst>
          </p:cNvPr>
          <p:cNvSpPr txBox="1"/>
          <p:nvPr/>
        </p:nvSpPr>
        <p:spPr>
          <a:xfrm>
            <a:off x="9250926" y="2071720"/>
            <a:ext cx="420208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7AE538F-5A8B-8844-88EA-20DC31CF4016}"/>
              </a:ext>
            </a:extLst>
          </p:cNvPr>
          <p:cNvSpPr txBox="1"/>
          <p:nvPr/>
        </p:nvSpPr>
        <p:spPr>
          <a:xfrm>
            <a:off x="8130381" y="2413590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"type"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4765986-6174-8248-80D8-BE77783B04E2}"/>
              </a:ext>
            </a:extLst>
          </p:cNvPr>
          <p:cNvSpPr txBox="1"/>
          <p:nvPr/>
        </p:nvSpPr>
        <p:spPr>
          <a:xfrm>
            <a:off x="9255041" y="2409472"/>
            <a:ext cx="753919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"knows"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1A2C99B-A5B4-BF45-BCAD-C0CB1C4AFDA9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7480144" y="2021605"/>
            <a:ext cx="3993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31A2E12-50EE-4D4F-A6A1-760150263F48}"/>
              </a:ext>
            </a:extLst>
          </p:cNvPr>
          <p:cNvCxnSpPr>
            <a:cxnSpLocks/>
          </p:cNvCxnSpPr>
          <p:nvPr/>
        </p:nvCxnSpPr>
        <p:spPr>
          <a:xfrm>
            <a:off x="7879493" y="1510817"/>
            <a:ext cx="0" cy="10420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DF06B9A-51D8-A244-A6C9-6F885AB2DF56}"/>
              </a:ext>
            </a:extLst>
          </p:cNvPr>
          <p:cNvCxnSpPr>
            <a:cxnSpLocks/>
          </p:cNvCxnSpPr>
          <p:nvPr/>
        </p:nvCxnSpPr>
        <p:spPr>
          <a:xfrm>
            <a:off x="7879493" y="1523174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0C20F09-5866-D34C-A7D4-03C026936400}"/>
              </a:ext>
            </a:extLst>
          </p:cNvPr>
          <p:cNvCxnSpPr>
            <a:cxnSpLocks/>
          </p:cNvCxnSpPr>
          <p:nvPr/>
        </p:nvCxnSpPr>
        <p:spPr>
          <a:xfrm>
            <a:off x="7883609" y="251583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DBE9A58-1E9D-0D4F-9DED-BF309850B953}"/>
              </a:ext>
            </a:extLst>
          </p:cNvPr>
          <p:cNvCxnSpPr>
            <a:cxnSpLocks/>
          </p:cNvCxnSpPr>
          <p:nvPr/>
        </p:nvCxnSpPr>
        <p:spPr>
          <a:xfrm>
            <a:off x="7883609" y="188564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9F7E54D-A3CC-B848-8CD7-C52276B3F35C}"/>
              </a:ext>
            </a:extLst>
          </p:cNvPr>
          <p:cNvCxnSpPr>
            <a:cxnSpLocks/>
          </p:cNvCxnSpPr>
          <p:nvPr/>
        </p:nvCxnSpPr>
        <p:spPr>
          <a:xfrm>
            <a:off x="7887725" y="2198684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D9A78E7-A29A-3541-A4E0-0F674842D0FF}"/>
              </a:ext>
            </a:extLst>
          </p:cNvPr>
          <p:cNvSpPr txBox="1"/>
          <p:nvPr/>
        </p:nvSpPr>
        <p:spPr>
          <a:xfrm>
            <a:off x="8163336" y="2730745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from_node</a:t>
            </a:r>
            <a:r>
              <a:rPr lang="en-US" sz="1000" dirty="0"/>
              <a:t>"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9BE173E-16DA-1943-897D-6AD5E30D97CC}"/>
              </a:ext>
            </a:extLst>
          </p:cNvPr>
          <p:cNvSpPr txBox="1"/>
          <p:nvPr/>
        </p:nvSpPr>
        <p:spPr>
          <a:xfrm>
            <a:off x="9287997" y="2726627"/>
            <a:ext cx="420208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7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54A2F19-4DAB-A54D-8165-E8607E8AC3BA}"/>
              </a:ext>
            </a:extLst>
          </p:cNvPr>
          <p:cNvSpPr txBox="1"/>
          <p:nvPr/>
        </p:nvSpPr>
        <p:spPr>
          <a:xfrm>
            <a:off x="8179809" y="3056143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"properties"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F3B044-1D17-B54A-8B1B-85BA36C20B55}"/>
              </a:ext>
            </a:extLst>
          </p:cNvPr>
          <p:cNvSpPr txBox="1"/>
          <p:nvPr/>
        </p:nvSpPr>
        <p:spPr>
          <a:xfrm>
            <a:off x="11108558" y="2866671"/>
            <a:ext cx="989055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2002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6ADE538-33BA-C947-BB6A-2708BF2EA50A}"/>
              </a:ext>
            </a:extLst>
          </p:cNvPr>
          <p:cNvSpPr txBox="1"/>
          <p:nvPr/>
        </p:nvSpPr>
        <p:spPr>
          <a:xfrm>
            <a:off x="10123943" y="2862548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"from"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E9F7A26-A4A8-CC41-ABAA-FA09F08E1834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9168866" y="3179254"/>
            <a:ext cx="7083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25C7EE53-4004-EB4A-8030-39288EE005AB}"/>
              </a:ext>
            </a:extLst>
          </p:cNvPr>
          <p:cNvSpPr txBox="1"/>
          <p:nvPr/>
        </p:nvSpPr>
        <p:spPr>
          <a:xfrm>
            <a:off x="8167452" y="3377416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to_node</a:t>
            </a:r>
            <a:r>
              <a:rPr lang="en-US" sz="1000" dirty="0"/>
              <a:t>"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A0734F-85E5-EE4A-A39F-F459A61027D4}"/>
              </a:ext>
            </a:extLst>
          </p:cNvPr>
          <p:cNvSpPr txBox="1"/>
          <p:nvPr/>
        </p:nvSpPr>
        <p:spPr>
          <a:xfrm>
            <a:off x="9292113" y="3373298"/>
            <a:ext cx="420208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DE2F2B-85CD-2C46-83DB-6FA9FCFF8FDB}"/>
              </a:ext>
            </a:extLst>
          </p:cNvPr>
          <p:cNvSpPr txBox="1"/>
          <p:nvPr/>
        </p:nvSpPr>
        <p:spPr>
          <a:xfrm>
            <a:off x="8171568" y="3690454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"type"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58FC066-9A74-7345-9072-E5332C261E44}"/>
              </a:ext>
            </a:extLst>
          </p:cNvPr>
          <p:cNvSpPr txBox="1"/>
          <p:nvPr/>
        </p:nvSpPr>
        <p:spPr>
          <a:xfrm>
            <a:off x="9296228" y="3698693"/>
            <a:ext cx="753919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"employs"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52475AC-4F23-6F43-96CC-418ABD5F0B0B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7484260" y="3323183"/>
            <a:ext cx="436420" cy="4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392D01E-26BE-6749-A8BD-37EE0E6B1DA3}"/>
              </a:ext>
            </a:extLst>
          </p:cNvPr>
          <p:cNvCxnSpPr>
            <a:cxnSpLocks/>
          </p:cNvCxnSpPr>
          <p:nvPr/>
        </p:nvCxnSpPr>
        <p:spPr>
          <a:xfrm>
            <a:off x="7920680" y="2824752"/>
            <a:ext cx="8232" cy="9931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3DF4C5E-EB33-E444-9A36-90A42BE9640C}"/>
              </a:ext>
            </a:extLst>
          </p:cNvPr>
          <p:cNvCxnSpPr>
            <a:cxnSpLocks/>
          </p:cNvCxnSpPr>
          <p:nvPr/>
        </p:nvCxnSpPr>
        <p:spPr>
          <a:xfrm>
            <a:off x="7920680" y="283710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32D2AC2-40DA-AE4E-ACDD-D3B5279589D3}"/>
              </a:ext>
            </a:extLst>
          </p:cNvPr>
          <p:cNvCxnSpPr>
            <a:cxnSpLocks/>
          </p:cNvCxnSpPr>
          <p:nvPr/>
        </p:nvCxnSpPr>
        <p:spPr>
          <a:xfrm>
            <a:off x="7949514" y="379269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F3F2E12-44A8-0A47-823D-53709641B817}"/>
              </a:ext>
            </a:extLst>
          </p:cNvPr>
          <p:cNvCxnSpPr>
            <a:cxnSpLocks/>
          </p:cNvCxnSpPr>
          <p:nvPr/>
        </p:nvCxnSpPr>
        <p:spPr>
          <a:xfrm>
            <a:off x="7924796" y="31995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CCA2B1C-8697-8744-B30C-1FC37BF6DB06}"/>
              </a:ext>
            </a:extLst>
          </p:cNvPr>
          <p:cNvCxnSpPr>
            <a:cxnSpLocks/>
          </p:cNvCxnSpPr>
          <p:nvPr/>
        </p:nvCxnSpPr>
        <p:spPr>
          <a:xfrm>
            <a:off x="7928912" y="3450834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E182B89-804D-B847-8765-3C960AEF650A}"/>
              </a:ext>
            </a:extLst>
          </p:cNvPr>
          <p:cNvSpPr txBox="1"/>
          <p:nvPr/>
        </p:nvSpPr>
        <p:spPr>
          <a:xfrm>
            <a:off x="11112674" y="3216782"/>
            <a:ext cx="989055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"administrator"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43EDCEE-6D8A-BB4F-B81B-9599A746B33E}"/>
              </a:ext>
            </a:extLst>
          </p:cNvPr>
          <p:cNvSpPr txBox="1"/>
          <p:nvPr/>
        </p:nvSpPr>
        <p:spPr>
          <a:xfrm>
            <a:off x="10128059" y="3212659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"position"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CAD43CF-6CC1-2346-A59B-E1C98807339B}"/>
              </a:ext>
            </a:extLst>
          </p:cNvPr>
          <p:cNvCxnSpPr>
            <a:cxnSpLocks/>
          </p:cNvCxnSpPr>
          <p:nvPr/>
        </p:nvCxnSpPr>
        <p:spPr>
          <a:xfrm>
            <a:off x="9877170" y="2927724"/>
            <a:ext cx="0" cy="424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71E9650-37E4-4045-86CB-B521DD89746A}"/>
              </a:ext>
            </a:extLst>
          </p:cNvPr>
          <p:cNvCxnSpPr>
            <a:cxnSpLocks/>
          </p:cNvCxnSpPr>
          <p:nvPr/>
        </p:nvCxnSpPr>
        <p:spPr>
          <a:xfrm>
            <a:off x="9877170" y="294008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3ACE9EF-8E6A-5447-8B92-34850187E5D8}"/>
              </a:ext>
            </a:extLst>
          </p:cNvPr>
          <p:cNvCxnSpPr>
            <a:cxnSpLocks/>
          </p:cNvCxnSpPr>
          <p:nvPr/>
        </p:nvCxnSpPr>
        <p:spPr>
          <a:xfrm>
            <a:off x="9881286" y="33519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851CEAB9-59CF-D147-A5AA-B947F4608B2A}"/>
              </a:ext>
            </a:extLst>
          </p:cNvPr>
          <p:cNvSpPr txBox="1"/>
          <p:nvPr/>
        </p:nvSpPr>
        <p:spPr>
          <a:xfrm>
            <a:off x="1960021" y="6502786"/>
            <a:ext cx="111674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edge_counter</a:t>
            </a:r>
            <a:r>
              <a:rPr lang="en-US" sz="1000" dirty="0"/>
              <a:t>"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4390FDB-EF02-574E-AD65-45F7C2F4D425}"/>
              </a:ext>
            </a:extLst>
          </p:cNvPr>
          <p:cNvSpPr txBox="1"/>
          <p:nvPr/>
        </p:nvSpPr>
        <p:spPr>
          <a:xfrm>
            <a:off x="3062886" y="6502743"/>
            <a:ext cx="40945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7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322C913-611A-984A-8E89-1D719AD3162B}"/>
              </a:ext>
            </a:extLst>
          </p:cNvPr>
          <p:cNvCxnSpPr>
            <a:cxnSpLocks/>
          </p:cNvCxnSpPr>
          <p:nvPr/>
        </p:nvCxnSpPr>
        <p:spPr>
          <a:xfrm>
            <a:off x="1792240" y="6626535"/>
            <a:ext cx="1517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6939217-B98E-3E47-9E92-92C70A7A709B}"/>
              </a:ext>
            </a:extLst>
          </p:cNvPr>
          <p:cNvCxnSpPr>
            <a:cxnSpLocks/>
          </p:cNvCxnSpPr>
          <p:nvPr/>
        </p:nvCxnSpPr>
        <p:spPr>
          <a:xfrm>
            <a:off x="2928534" y="3072163"/>
            <a:ext cx="1935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A9C8178-8529-F54B-8409-0F707E81F388}"/>
              </a:ext>
            </a:extLst>
          </p:cNvPr>
          <p:cNvSpPr txBox="1"/>
          <p:nvPr/>
        </p:nvSpPr>
        <p:spPr>
          <a:xfrm>
            <a:off x="3372962" y="3124794"/>
            <a:ext cx="770641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"employs"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914BD37-F4A1-234C-840A-32332559B512}"/>
              </a:ext>
            </a:extLst>
          </p:cNvPr>
          <p:cNvCxnSpPr>
            <a:cxnSpLocks/>
          </p:cNvCxnSpPr>
          <p:nvPr/>
        </p:nvCxnSpPr>
        <p:spPr>
          <a:xfrm>
            <a:off x="3122073" y="2820633"/>
            <a:ext cx="0" cy="424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F6F2021-6E91-AF46-9635-E04DCB58889D}"/>
              </a:ext>
            </a:extLst>
          </p:cNvPr>
          <p:cNvCxnSpPr>
            <a:cxnSpLocks/>
          </p:cNvCxnSpPr>
          <p:nvPr/>
        </p:nvCxnSpPr>
        <p:spPr>
          <a:xfrm flipV="1">
            <a:off x="3120555" y="2832990"/>
            <a:ext cx="293872" cy="41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D8F977-E042-B449-9916-A8CD1D7A6202}"/>
              </a:ext>
            </a:extLst>
          </p:cNvPr>
          <p:cNvCxnSpPr>
            <a:cxnSpLocks/>
          </p:cNvCxnSpPr>
          <p:nvPr/>
        </p:nvCxnSpPr>
        <p:spPr>
          <a:xfrm>
            <a:off x="3126189" y="324488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E249E918-CD08-1C41-A659-F2586B3A6659}"/>
              </a:ext>
            </a:extLst>
          </p:cNvPr>
          <p:cNvSpPr txBox="1"/>
          <p:nvPr/>
        </p:nvSpPr>
        <p:spPr>
          <a:xfrm>
            <a:off x="5585012" y="2483609"/>
            <a:ext cx="29253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""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DB6913D-73DE-AE4F-BD83-5F9777F4632F}"/>
              </a:ext>
            </a:extLst>
          </p:cNvPr>
          <p:cNvSpPr txBox="1"/>
          <p:nvPr/>
        </p:nvSpPr>
        <p:spPr>
          <a:xfrm>
            <a:off x="3364721" y="2754536"/>
            <a:ext cx="77052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"knows"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A019D79-1C97-A144-B602-B7258B2C8B0A}"/>
              </a:ext>
            </a:extLst>
          </p:cNvPr>
          <p:cNvSpPr txBox="1"/>
          <p:nvPr/>
        </p:nvSpPr>
        <p:spPr>
          <a:xfrm>
            <a:off x="4592163" y="2483601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82FFCF1-B134-6E4E-96CD-CEB0EEC6F3C1}"/>
              </a:ext>
            </a:extLst>
          </p:cNvPr>
          <p:cNvSpPr txBox="1"/>
          <p:nvPr/>
        </p:nvSpPr>
        <p:spPr>
          <a:xfrm>
            <a:off x="5589128" y="2809007"/>
            <a:ext cx="29253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""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5B62C24-C67E-804A-8B5C-177F8BB945C6}"/>
              </a:ext>
            </a:extLst>
          </p:cNvPr>
          <p:cNvSpPr txBox="1"/>
          <p:nvPr/>
        </p:nvSpPr>
        <p:spPr>
          <a:xfrm>
            <a:off x="4596279" y="2808999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23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869F7EC-D36E-724C-9010-AD89A8BE4530}"/>
              </a:ext>
            </a:extLst>
          </p:cNvPr>
          <p:cNvCxnSpPr>
            <a:cxnSpLocks/>
          </p:cNvCxnSpPr>
          <p:nvPr/>
        </p:nvCxnSpPr>
        <p:spPr>
          <a:xfrm>
            <a:off x="4143623" y="2804432"/>
            <a:ext cx="1935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E868697-0A92-2D4D-8156-1761C924518F}"/>
              </a:ext>
            </a:extLst>
          </p:cNvPr>
          <p:cNvCxnSpPr>
            <a:cxnSpLocks/>
          </p:cNvCxnSpPr>
          <p:nvPr/>
        </p:nvCxnSpPr>
        <p:spPr>
          <a:xfrm>
            <a:off x="4337162" y="2552902"/>
            <a:ext cx="0" cy="424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E405CD6-BD30-164E-B880-7F692A77752C}"/>
              </a:ext>
            </a:extLst>
          </p:cNvPr>
          <p:cNvCxnSpPr>
            <a:cxnSpLocks/>
          </p:cNvCxnSpPr>
          <p:nvPr/>
        </p:nvCxnSpPr>
        <p:spPr>
          <a:xfrm>
            <a:off x="4349237" y="258801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00FBB1B-DB35-0749-B114-4059FB474FFB}"/>
              </a:ext>
            </a:extLst>
          </p:cNvPr>
          <p:cNvCxnSpPr>
            <a:cxnSpLocks/>
          </p:cNvCxnSpPr>
          <p:nvPr/>
        </p:nvCxnSpPr>
        <p:spPr>
          <a:xfrm>
            <a:off x="4341278" y="297715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CBF056F7-DA02-2F4F-904D-3AEA1D0200F2}"/>
              </a:ext>
            </a:extLst>
          </p:cNvPr>
          <p:cNvSpPr txBox="1"/>
          <p:nvPr/>
        </p:nvSpPr>
        <p:spPr>
          <a:xfrm>
            <a:off x="5593244" y="3122047"/>
            <a:ext cx="29253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""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B1852F9-B6AC-B64C-A90F-941762C92065}"/>
              </a:ext>
            </a:extLst>
          </p:cNvPr>
          <p:cNvSpPr txBox="1"/>
          <p:nvPr/>
        </p:nvSpPr>
        <p:spPr>
          <a:xfrm>
            <a:off x="4600395" y="3122039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24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57320ED-C4AF-D545-808E-1D7F9F3E5077}"/>
              </a:ext>
            </a:extLst>
          </p:cNvPr>
          <p:cNvCxnSpPr>
            <a:cxnSpLocks/>
            <a:endCxn id="153" idx="1"/>
          </p:cNvCxnSpPr>
          <p:nvPr/>
        </p:nvCxnSpPr>
        <p:spPr>
          <a:xfrm flipV="1">
            <a:off x="4168333" y="3245150"/>
            <a:ext cx="432062" cy="7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38EFCAC-B492-A947-8537-51A7D26DA21E}"/>
              </a:ext>
            </a:extLst>
          </p:cNvPr>
          <p:cNvCxnSpPr>
            <a:cxnSpLocks/>
          </p:cNvCxnSpPr>
          <p:nvPr/>
        </p:nvCxnSpPr>
        <p:spPr>
          <a:xfrm>
            <a:off x="3599921" y="4183805"/>
            <a:ext cx="0" cy="21338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BA03937-2DF7-E248-AE90-5C6A030732EA}"/>
              </a:ext>
            </a:extLst>
          </p:cNvPr>
          <p:cNvCxnSpPr>
            <a:cxnSpLocks/>
            <a:endCxn id="160" idx="1"/>
          </p:cNvCxnSpPr>
          <p:nvPr/>
        </p:nvCxnSpPr>
        <p:spPr>
          <a:xfrm>
            <a:off x="3599921" y="4188134"/>
            <a:ext cx="296599" cy="38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70C0464-FC72-A148-BE43-CD68F4D933FD}"/>
              </a:ext>
            </a:extLst>
          </p:cNvPr>
          <p:cNvCxnSpPr>
            <a:cxnSpLocks/>
          </p:cNvCxnSpPr>
          <p:nvPr/>
        </p:nvCxnSpPr>
        <p:spPr>
          <a:xfrm>
            <a:off x="3612278" y="63176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7170714A-9483-1E47-AB85-2B65DE34F9DE}"/>
              </a:ext>
            </a:extLst>
          </p:cNvPr>
          <p:cNvSpPr txBox="1"/>
          <p:nvPr/>
        </p:nvSpPr>
        <p:spPr>
          <a:xfrm>
            <a:off x="3896520" y="4061171"/>
            <a:ext cx="441327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66AFB94-3D47-434E-BC7C-810719D8313C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2899700" y="5147837"/>
            <a:ext cx="700221" cy="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A2D31A02-08AA-3441-B542-7E1BA3E2BCE0}"/>
              </a:ext>
            </a:extLst>
          </p:cNvPr>
          <p:cNvSpPr txBox="1"/>
          <p:nvPr/>
        </p:nvSpPr>
        <p:spPr>
          <a:xfrm>
            <a:off x="4790765" y="3817877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edge_to</a:t>
            </a:r>
            <a:r>
              <a:rPr lang="en-US" sz="1000" dirty="0"/>
              <a:t>"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4EE380A-EBF4-A34E-9299-A31DB9C0F8D2}"/>
              </a:ext>
            </a:extLst>
          </p:cNvPr>
          <p:cNvSpPr txBox="1"/>
          <p:nvPr/>
        </p:nvSpPr>
        <p:spPr>
          <a:xfrm>
            <a:off x="4819597" y="4291274"/>
            <a:ext cx="107106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"properties"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625055-F2DE-5143-9724-B87D718F36F5}"/>
              </a:ext>
            </a:extLst>
          </p:cNvPr>
          <p:cNvSpPr txBox="1"/>
          <p:nvPr/>
        </p:nvSpPr>
        <p:spPr>
          <a:xfrm>
            <a:off x="7328212" y="4275073"/>
            <a:ext cx="989055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"Rob"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7FBE495-4B43-3945-BCAF-6356F51E9405}"/>
              </a:ext>
            </a:extLst>
          </p:cNvPr>
          <p:cNvSpPr txBox="1"/>
          <p:nvPr/>
        </p:nvSpPr>
        <p:spPr>
          <a:xfrm>
            <a:off x="6331240" y="4283307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"name"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53786CA-0038-9D49-902B-32859269F2B2}"/>
              </a:ext>
            </a:extLst>
          </p:cNvPr>
          <p:cNvCxnSpPr>
            <a:cxnSpLocks/>
            <a:stCxn id="187" idx="3"/>
            <a:endCxn id="189" idx="1"/>
          </p:cNvCxnSpPr>
          <p:nvPr/>
        </p:nvCxnSpPr>
        <p:spPr>
          <a:xfrm flipV="1">
            <a:off x="5890664" y="4406418"/>
            <a:ext cx="440576" cy="79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0B7FF0AC-D172-9A43-AA2C-E677B4F52B18}"/>
              </a:ext>
            </a:extLst>
          </p:cNvPr>
          <p:cNvSpPr txBox="1"/>
          <p:nvPr/>
        </p:nvSpPr>
        <p:spPr>
          <a:xfrm>
            <a:off x="7356161" y="3612194"/>
            <a:ext cx="29253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""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35A2AE1-F635-1C46-A791-4A56071B145B}"/>
              </a:ext>
            </a:extLst>
          </p:cNvPr>
          <p:cNvSpPr txBox="1"/>
          <p:nvPr/>
        </p:nvSpPr>
        <p:spPr>
          <a:xfrm>
            <a:off x="6363312" y="3612186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85BF46D-9F46-0749-A469-8176B88DB21D}"/>
              </a:ext>
            </a:extLst>
          </p:cNvPr>
          <p:cNvSpPr txBox="1"/>
          <p:nvPr/>
        </p:nvSpPr>
        <p:spPr>
          <a:xfrm>
            <a:off x="7360277" y="3937592"/>
            <a:ext cx="29253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""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AEFE563-FB82-F747-B442-8697636D982B}"/>
              </a:ext>
            </a:extLst>
          </p:cNvPr>
          <p:cNvSpPr txBox="1"/>
          <p:nvPr/>
        </p:nvSpPr>
        <p:spPr>
          <a:xfrm>
            <a:off x="6367428" y="3937584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23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CBE5D13-AF31-9B47-8EEA-ADAED2F6F8A7}"/>
              </a:ext>
            </a:extLst>
          </p:cNvPr>
          <p:cNvCxnSpPr>
            <a:cxnSpLocks/>
          </p:cNvCxnSpPr>
          <p:nvPr/>
        </p:nvCxnSpPr>
        <p:spPr>
          <a:xfrm>
            <a:off x="5914772" y="3933017"/>
            <a:ext cx="1935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AF7B0C2-B876-8C4F-B068-63F44108B273}"/>
              </a:ext>
            </a:extLst>
          </p:cNvPr>
          <p:cNvCxnSpPr>
            <a:cxnSpLocks/>
          </p:cNvCxnSpPr>
          <p:nvPr/>
        </p:nvCxnSpPr>
        <p:spPr>
          <a:xfrm>
            <a:off x="6108311" y="3681487"/>
            <a:ext cx="0" cy="424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0D7097FF-06DF-7E4B-879E-1A3B2AD930AA}"/>
              </a:ext>
            </a:extLst>
          </p:cNvPr>
          <p:cNvCxnSpPr>
            <a:cxnSpLocks/>
          </p:cNvCxnSpPr>
          <p:nvPr/>
        </p:nvCxnSpPr>
        <p:spPr>
          <a:xfrm>
            <a:off x="6132743" y="370424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36F7A7A-B56E-0E48-B163-DD0FCBB41C4A}"/>
              </a:ext>
            </a:extLst>
          </p:cNvPr>
          <p:cNvCxnSpPr>
            <a:cxnSpLocks/>
          </p:cNvCxnSpPr>
          <p:nvPr/>
        </p:nvCxnSpPr>
        <p:spPr>
          <a:xfrm>
            <a:off x="6112427" y="41057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0C738E87-E5E0-F348-BD4B-EA6905421180}"/>
              </a:ext>
            </a:extLst>
          </p:cNvPr>
          <p:cNvCxnSpPr>
            <a:cxnSpLocks/>
          </p:cNvCxnSpPr>
          <p:nvPr/>
        </p:nvCxnSpPr>
        <p:spPr>
          <a:xfrm>
            <a:off x="3604037" y="524258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CC714839-E8E7-FF4C-97D4-1F22399C76E4}"/>
              </a:ext>
            </a:extLst>
          </p:cNvPr>
          <p:cNvSpPr txBox="1"/>
          <p:nvPr/>
        </p:nvSpPr>
        <p:spPr>
          <a:xfrm>
            <a:off x="3838851" y="5090907"/>
            <a:ext cx="441327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2613A8D-3098-AA46-8A1E-06A1622C8715}"/>
              </a:ext>
            </a:extLst>
          </p:cNvPr>
          <p:cNvSpPr txBox="1"/>
          <p:nvPr/>
        </p:nvSpPr>
        <p:spPr>
          <a:xfrm>
            <a:off x="3855324" y="6194779"/>
            <a:ext cx="441327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7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45FFF859-6EE1-E24E-A5A2-1EA24BE7589C}"/>
              </a:ext>
            </a:extLst>
          </p:cNvPr>
          <p:cNvCxnSpPr>
            <a:cxnSpLocks/>
          </p:cNvCxnSpPr>
          <p:nvPr/>
        </p:nvCxnSpPr>
        <p:spPr>
          <a:xfrm>
            <a:off x="4324862" y="4196630"/>
            <a:ext cx="1935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881F01EC-C697-BA49-8D5D-3CD16E6EA633}"/>
              </a:ext>
            </a:extLst>
          </p:cNvPr>
          <p:cNvCxnSpPr>
            <a:cxnSpLocks/>
          </p:cNvCxnSpPr>
          <p:nvPr/>
        </p:nvCxnSpPr>
        <p:spPr>
          <a:xfrm>
            <a:off x="4543121" y="3945100"/>
            <a:ext cx="0" cy="424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B0E3DCB-AC1E-C347-B332-8D9F803719FD}"/>
              </a:ext>
            </a:extLst>
          </p:cNvPr>
          <p:cNvCxnSpPr>
            <a:cxnSpLocks/>
          </p:cNvCxnSpPr>
          <p:nvPr/>
        </p:nvCxnSpPr>
        <p:spPr>
          <a:xfrm>
            <a:off x="4567553" y="396785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1F3440D4-240C-8545-B55A-6B95CFDC72C2}"/>
              </a:ext>
            </a:extLst>
          </p:cNvPr>
          <p:cNvCxnSpPr>
            <a:cxnSpLocks/>
          </p:cNvCxnSpPr>
          <p:nvPr/>
        </p:nvCxnSpPr>
        <p:spPr>
          <a:xfrm>
            <a:off x="4547237" y="4369354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EFD70006-4B80-9D49-A624-EDD5B4306FD8}"/>
              </a:ext>
            </a:extLst>
          </p:cNvPr>
          <p:cNvSpPr txBox="1"/>
          <p:nvPr/>
        </p:nvSpPr>
        <p:spPr>
          <a:xfrm>
            <a:off x="4794881" y="4835255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edge_from</a:t>
            </a:r>
            <a:r>
              <a:rPr lang="en-US" sz="1000" dirty="0"/>
              <a:t>"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8550709E-A778-F04E-8640-CB15900525D8}"/>
              </a:ext>
            </a:extLst>
          </p:cNvPr>
          <p:cNvSpPr txBox="1"/>
          <p:nvPr/>
        </p:nvSpPr>
        <p:spPr>
          <a:xfrm>
            <a:off x="4798999" y="5419865"/>
            <a:ext cx="107106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"properties"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101518F-ED79-7343-9F35-810E65905FCA}"/>
              </a:ext>
            </a:extLst>
          </p:cNvPr>
          <p:cNvSpPr txBox="1"/>
          <p:nvPr/>
        </p:nvSpPr>
        <p:spPr>
          <a:xfrm>
            <a:off x="7307614" y="5292905"/>
            <a:ext cx="107106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john@foo.com</a:t>
            </a:r>
            <a:r>
              <a:rPr lang="en-US" sz="1000" dirty="0"/>
              <a:t>"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77EDC4B-5C1C-534F-A12A-69F95E7493F4}"/>
              </a:ext>
            </a:extLst>
          </p:cNvPr>
          <p:cNvSpPr txBox="1"/>
          <p:nvPr/>
        </p:nvSpPr>
        <p:spPr>
          <a:xfrm>
            <a:off x="6310642" y="5275971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"email"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1A10EFC-1112-1045-97AF-F938501E2E06}"/>
              </a:ext>
            </a:extLst>
          </p:cNvPr>
          <p:cNvSpPr txBox="1"/>
          <p:nvPr/>
        </p:nvSpPr>
        <p:spPr>
          <a:xfrm>
            <a:off x="7360277" y="4629572"/>
            <a:ext cx="29253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""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2611EC8-F10F-8F49-9597-9A918F9EB006}"/>
              </a:ext>
            </a:extLst>
          </p:cNvPr>
          <p:cNvSpPr txBox="1"/>
          <p:nvPr/>
        </p:nvSpPr>
        <p:spPr>
          <a:xfrm>
            <a:off x="6367428" y="4629564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21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89BD1A2-B232-654C-BBCF-F914BDBB6ABC}"/>
              </a:ext>
            </a:extLst>
          </p:cNvPr>
          <p:cNvSpPr txBox="1"/>
          <p:nvPr/>
        </p:nvSpPr>
        <p:spPr>
          <a:xfrm>
            <a:off x="7364393" y="4954970"/>
            <a:ext cx="29253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""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3BE5256-A5BD-484B-9FEC-199C19EF2EDE}"/>
              </a:ext>
            </a:extLst>
          </p:cNvPr>
          <p:cNvSpPr txBox="1"/>
          <p:nvPr/>
        </p:nvSpPr>
        <p:spPr>
          <a:xfrm>
            <a:off x="6371544" y="4954962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24</a:t>
            </a: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810DD74-DFE5-E247-B48E-BEE17916E19D}"/>
              </a:ext>
            </a:extLst>
          </p:cNvPr>
          <p:cNvCxnSpPr>
            <a:cxnSpLocks/>
          </p:cNvCxnSpPr>
          <p:nvPr/>
        </p:nvCxnSpPr>
        <p:spPr>
          <a:xfrm>
            <a:off x="5918888" y="4950395"/>
            <a:ext cx="1935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A3054829-20C4-4D41-B32C-075F0EAA54BA}"/>
              </a:ext>
            </a:extLst>
          </p:cNvPr>
          <p:cNvCxnSpPr>
            <a:cxnSpLocks/>
          </p:cNvCxnSpPr>
          <p:nvPr/>
        </p:nvCxnSpPr>
        <p:spPr>
          <a:xfrm>
            <a:off x="6112427" y="4698865"/>
            <a:ext cx="0" cy="424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24BC116-F0C0-FC40-BD53-992D1A3068D2}"/>
              </a:ext>
            </a:extLst>
          </p:cNvPr>
          <p:cNvCxnSpPr>
            <a:cxnSpLocks/>
          </p:cNvCxnSpPr>
          <p:nvPr/>
        </p:nvCxnSpPr>
        <p:spPr>
          <a:xfrm>
            <a:off x="6136859" y="472162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AB242D1-C828-FD4F-A00C-0E29D25CAAB6}"/>
              </a:ext>
            </a:extLst>
          </p:cNvPr>
          <p:cNvCxnSpPr>
            <a:cxnSpLocks/>
          </p:cNvCxnSpPr>
          <p:nvPr/>
        </p:nvCxnSpPr>
        <p:spPr>
          <a:xfrm>
            <a:off x="6116543" y="512311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6B4E5365-3BE4-EC4D-9CBE-77200B8F12CA}"/>
              </a:ext>
            </a:extLst>
          </p:cNvPr>
          <p:cNvCxnSpPr>
            <a:cxnSpLocks/>
            <a:stCxn id="208" idx="3"/>
          </p:cNvCxnSpPr>
          <p:nvPr/>
        </p:nvCxnSpPr>
        <p:spPr>
          <a:xfrm>
            <a:off x="4280178" y="5221712"/>
            <a:ext cx="2670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33106E04-65F1-684B-8698-6C85DCB8FF62}"/>
              </a:ext>
            </a:extLst>
          </p:cNvPr>
          <p:cNvCxnSpPr>
            <a:cxnSpLocks/>
          </p:cNvCxnSpPr>
          <p:nvPr/>
        </p:nvCxnSpPr>
        <p:spPr>
          <a:xfrm flipH="1">
            <a:off x="4539043" y="4962478"/>
            <a:ext cx="8194" cy="5597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02CAFEA-22CD-5F42-89E0-6A1BCCE235DE}"/>
              </a:ext>
            </a:extLst>
          </p:cNvPr>
          <p:cNvCxnSpPr>
            <a:cxnSpLocks/>
          </p:cNvCxnSpPr>
          <p:nvPr/>
        </p:nvCxnSpPr>
        <p:spPr>
          <a:xfrm>
            <a:off x="4571669" y="498523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1C298187-9183-A24C-91EE-F9C70D3DD3F0}"/>
              </a:ext>
            </a:extLst>
          </p:cNvPr>
          <p:cNvCxnSpPr>
            <a:cxnSpLocks/>
          </p:cNvCxnSpPr>
          <p:nvPr/>
        </p:nvCxnSpPr>
        <p:spPr>
          <a:xfrm>
            <a:off x="4551353" y="551030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20B9B201-EA18-D647-91C7-3031C82813C4}"/>
              </a:ext>
            </a:extLst>
          </p:cNvPr>
          <p:cNvSpPr txBox="1"/>
          <p:nvPr/>
        </p:nvSpPr>
        <p:spPr>
          <a:xfrm>
            <a:off x="7311730" y="5580777"/>
            <a:ext cx="989055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"John"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D9E7457-66CE-9A48-A7EF-EDE7F744FA26}"/>
              </a:ext>
            </a:extLst>
          </p:cNvPr>
          <p:cNvSpPr txBox="1"/>
          <p:nvPr/>
        </p:nvSpPr>
        <p:spPr>
          <a:xfrm>
            <a:off x="6314758" y="5589011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"name"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106C3628-8605-8541-9886-A462964CA638}"/>
              </a:ext>
            </a:extLst>
          </p:cNvPr>
          <p:cNvCxnSpPr>
            <a:cxnSpLocks/>
          </p:cNvCxnSpPr>
          <p:nvPr/>
        </p:nvCxnSpPr>
        <p:spPr>
          <a:xfrm>
            <a:off x="5873576" y="5559995"/>
            <a:ext cx="1935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BDC3F67B-C32B-F544-B1EF-7F31C135F066}"/>
              </a:ext>
            </a:extLst>
          </p:cNvPr>
          <p:cNvCxnSpPr>
            <a:cxnSpLocks/>
          </p:cNvCxnSpPr>
          <p:nvPr/>
        </p:nvCxnSpPr>
        <p:spPr>
          <a:xfrm>
            <a:off x="6067115" y="5333179"/>
            <a:ext cx="0" cy="424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CD9CFCC6-F828-C448-8580-E2683922BD06}"/>
              </a:ext>
            </a:extLst>
          </p:cNvPr>
          <p:cNvCxnSpPr>
            <a:cxnSpLocks/>
          </p:cNvCxnSpPr>
          <p:nvPr/>
        </p:nvCxnSpPr>
        <p:spPr>
          <a:xfrm>
            <a:off x="6091547" y="5368294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028DA0B-EEDC-BF4A-8E10-6503E4283B3C}"/>
              </a:ext>
            </a:extLst>
          </p:cNvPr>
          <p:cNvCxnSpPr>
            <a:cxnSpLocks/>
          </p:cNvCxnSpPr>
          <p:nvPr/>
        </p:nvCxnSpPr>
        <p:spPr>
          <a:xfrm>
            <a:off x="6071231" y="573271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7D41AC53-6AD1-C441-AF32-91BD2790DEF9}"/>
              </a:ext>
            </a:extLst>
          </p:cNvPr>
          <p:cNvSpPr txBox="1"/>
          <p:nvPr/>
        </p:nvSpPr>
        <p:spPr>
          <a:xfrm>
            <a:off x="4757810" y="5910294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edge_from</a:t>
            </a:r>
            <a:r>
              <a:rPr lang="en-US" sz="1000" dirty="0"/>
              <a:t>"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1FC12DCB-4DE0-2345-82B8-C0B6318D176E}"/>
              </a:ext>
            </a:extLst>
          </p:cNvPr>
          <p:cNvSpPr txBox="1"/>
          <p:nvPr/>
        </p:nvSpPr>
        <p:spPr>
          <a:xfrm>
            <a:off x="4761932" y="6581403"/>
            <a:ext cx="107106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"properties"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6535F92-DCEA-CD43-8C5D-6D23B9B2B986}"/>
              </a:ext>
            </a:extLst>
          </p:cNvPr>
          <p:cNvSpPr txBox="1"/>
          <p:nvPr/>
        </p:nvSpPr>
        <p:spPr>
          <a:xfrm>
            <a:off x="7270547" y="6565202"/>
            <a:ext cx="989055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"George"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145013E-F055-6B45-8F13-5AB5C6FBBC50}"/>
              </a:ext>
            </a:extLst>
          </p:cNvPr>
          <p:cNvSpPr txBox="1"/>
          <p:nvPr/>
        </p:nvSpPr>
        <p:spPr>
          <a:xfrm>
            <a:off x="6273575" y="6573436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"name"</a:t>
            </a: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5A23B52F-C9AE-4A4C-A3BE-5416B6A3E2AF}"/>
              </a:ext>
            </a:extLst>
          </p:cNvPr>
          <p:cNvCxnSpPr>
            <a:cxnSpLocks/>
            <a:stCxn id="256" idx="3"/>
            <a:endCxn id="258" idx="1"/>
          </p:cNvCxnSpPr>
          <p:nvPr/>
        </p:nvCxnSpPr>
        <p:spPr>
          <a:xfrm flipV="1">
            <a:off x="5832999" y="6696547"/>
            <a:ext cx="440576" cy="79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283F22D1-511E-454F-97D8-42A4DAF4393E}"/>
              </a:ext>
            </a:extLst>
          </p:cNvPr>
          <p:cNvSpPr txBox="1"/>
          <p:nvPr/>
        </p:nvSpPr>
        <p:spPr>
          <a:xfrm>
            <a:off x="7310851" y="5914680"/>
            <a:ext cx="29253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""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87B3EC6-21F7-364B-95EB-06AEFABA656F}"/>
              </a:ext>
            </a:extLst>
          </p:cNvPr>
          <p:cNvSpPr txBox="1"/>
          <p:nvPr/>
        </p:nvSpPr>
        <p:spPr>
          <a:xfrm>
            <a:off x="6318002" y="5914672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23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D0669F8-E233-F243-AE7A-5B74B44DEC51}"/>
              </a:ext>
            </a:extLst>
          </p:cNvPr>
          <p:cNvSpPr txBox="1"/>
          <p:nvPr/>
        </p:nvSpPr>
        <p:spPr>
          <a:xfrm>
            <a:off x="7302610" y="6240078"/>
            <a:ext cx="29253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""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3378B4E-8C05-C148-B43D-AFA15249FBAC}"/>
              </a:ext>
            </a:extLst>
          </p:cNvPr>
          <p:cNvSpPr txBox="1"/>
          <p:nvPr/>
        </p:nvSpPr>
        <p:spPr>
          <a:xfrm>
            <a:off x="6309761" y="6240070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24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097FD77E-41D9-C64C-8D78-40D0C69E80DB}"/>
              </a:ext>
            </a:extLst>
          </p:cNvPr>
          <p:cNvCxnSpPr>
            <a:cxnSpLocks/>
            <a:stCxn id="255" idx="3"/>
            <a:endCxn id="261" idx="1"/>
          </p:cNvCxnSpPr>
          <p:nvPr/>
        </p:nvCxnSpPr>
        <p:spPr>
          <a:xfrm>
            <a:off x="5886913" y="6033405"/>
            <a:ext cx="431089" cy="4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F20FCF2C-2CDE-5545-8DE4-8948DCFBAEF6}"/>
              </a:ext>
            </a:extLst>
          </p:cNvPr>
          <p:cNvCxnSpPr>
            <a:cxnSpLocks/>
          </p:cNvCxnSpPr>
          <p:nvPr/>
        </p:nvCxnSpPr>
        <p:spPr>
          <a:xfrm>
            <a:off x="4534598" y="603556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F9A652FF-42E8-EE41-9E33-20661D7D1A81}"/>
              </a:ext>
            </a:extLst>
          </p:cNvPr>
          <p:cNvSpPr txBox="1"/>
          <p:nvPr/>
        </p:nvSpPr>
        <p:spPr>
          <a:xfrm>
            <a:off x="4761926" y="6223335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edge_to</a:t>
            </a:r>
            <a:r>
              <a:rPr lang="en-US" sz="1000" dirty="0"/>
              <a:t>"</a:t>
            </a:r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433C8F04-F028-1946-9201-7EEA420298ED}"/>
              </a:ext>
            </a:extLst>
          </p:cNvPr>
          <p:cNvCxnSpPr>
            <a:cxnSpLocks/>
            <a:stCxn id="279" idx="3"/>
          </p:cNvCxnSpPr>
          <p:nvPr/>
        </p:nvCxnSpPr>
        <p:spPr>
          <a:xfrm>
            <a:off x="5891029" y="6346446"/>
            <a:ext cx="431089" cy="4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B9FF76F7-72AB-3044-95C6-068CABCBCD3C}"/>
              </a:ext>
            </a:extLst>
          </p:cNvPr>
          <p:cNvCxnSpPr>
            <a:cxnSpLocks/>
          </p:cNvCxnSpPr>
          <p:nvPr/>
        </p:nvCxnSpPr>
        <p:spPr>
          <a:xfrm>
            <a:off x="4538714" y="634860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CF5A0675-F1FD-394D-A246-AC3FF7EACC40}"/>
              </a:ext>
            </a:extLst>
          </p:cNvPr>
          <p:cNvCxnSpPr>
            <a:cxnSpLocks/>
          </p:cNvCxnSpPr>
          <p:nvPr/>
        </p:nvCxnSpPr>
        <p:spPr>
          <a:xfrm>
            <a:off x="4542830" y="6698714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67EDEC3D-2D3E-9D4D-9A29-A9C1CB2854A3}"/>
              </a:ext>
            </a:extLst>
          </p:cNvPr>
          <p:cNvCxnSpPr>
            <a:cxnSpLocks/>
          </p:cNvCxnSpPr>
          <p:nvPr/>
        </p:nvCxnSpPr>
        <p:spPr>
          <a:xfrm>
            <a:off x="4284294" y="6337942"/>
            <a:ext cx="2670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28AF22ED-8A2C-AB4D-8D42-644FB591E8DB}"/>
              </a:ext>
            </a:extLst>
          </p:cNvPr>
          <p:cNvCxnSpPr>
            <a:cxnSpLocks/>
          </p:cNvCxnSpPr>
          <p:nvPr/>
        </p:nvCxnSpPr>
        <p:spPr>
          <a:xfrm>
            <a:off x="4551353" y="6041637"/>
            <a:ext cx="0" cy="7073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9659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8B1901-3C29-934D-9653-DFAAAF0C6957}"/>
              </a:ext>
            </a:extLst>
          </p:cNvPr>
          <p:cNvSpPr txBox="1"/>
          <p:nvPr/>
        </p:nvSpPr>
        <p:spPr>
          <a:xfrm>
            <a:off x="1804086" y="407773"/>
            <a:ext cx="617688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^</a:t>
            </a:r>
            <a:r>
              <a:rPr lang="en-US" dirty="0" err="1"/>
              <a:t>dom</a:t>
            </a:r>
            <a:r>
              <a:rPr lang="en-US" dirty="0"/>
              <a:t>("</a:t>
            </a:r>
            <a:r>
              <a:rPr lang="en-US" dirty="0" err="1"/>
              <a:t>myDOM</a:t>
            </a:r>
            <a:r>
              <a:rPr lang="en-US" dirty="0"/>
              <a:t>","</a:t>
            </a:r>
            <a:r>
              <a:rPr lang="en-US" dirty="0" err="1"/>
              <a:t>documentElement</a:t>
            </a:r>
            <a:r>
              <a:rPr lang="en-US" dirty="0"/>
              <a:t>")=2</a:t>
            </a:r>
          </a:p>
          <a:p>
            <a:r>
              <a:rPr lang="en-US" dirty="0"/>
              <a:t>^</a:t>
            </a:r>
            <a:r>
              <a:rPr lang="en-US" dirty="0" err="1"/>
              <a:t>dom</a:t>
            </a:r>
            <a:r>
              <a:rPr lang="en-US" dirty="0"/>
              <a:t>("</a:t>
            </a:r>
            <a:r>
              <a:rPr lang="en-US" dirty="0" err="1"/>
              <a:t>myDOM</a:t>
            </a:r>
            <a:r>
              <a:rPr lang="en-US" dirty="0"/>
              <a:t>","</a:t>
            </a:r>
            <a:r>
              <a:rPr lang="en-US" dirty="0" err="1"/>
              <a:t>documentNode</a:t>
            </a:r>
            <a:r>
              <a:rPr lang="en-US" dirty="0"/>
              <a:t>")=1</a:t>
            </a:r>
          </a:p>
          <a:p>
            <a:r>
              <a:rPr lang="en-US" dirty="0"/>
              <a:t>^</a:t>
            </a:r>
            <a:r>
              <a:rPr lang="en-US" dirty="0" err="1"/>
              <a:t>dom</a:t>
            </a:r>
            <a:r>
              <a:rPr lang="en-US" dirty="0"/>
              <a:t>("myDOM","index","by_nodeName",1,"myTag",2)=""</a:t>
            </a:r>
          </a:p>
          <a:p>
            <a:r>
              <a:rPr lang="en-US" dirty="0"/>
              <a:t>^</a:t>
            </a:r>
            <a:r>
              <a:rPr lang="en-US" dirty="0" err="1"/>
              <a:t>dom</a:t>
            </a:r>
            <a:r>
              <a:rPr lang="en-US" dirty="0"/>
              <a:t>("myDOM","index","by_nodeName",9,"#document",1)=""</a:t>
            </a:r>
          </a:p>
          <a:p>
            <a:r>
              <a:rPr lang="en-US" dirty="0"/>
              <a:t>^</a:t>
            </a:r>
            <a:r>
              <a:rPr lang="en-US" dirty="0" err="1"/>
              <a:t>dom</a:t>
            </a:r>
            <a:r>
              <a:rPr lang="en-US" dirty="0"/>
              <a:t>("myDOM","index","by_nodeType",1,2)=""</a:t>
            </a:r>
          </a:p>
          <a:p>
            <a:r>
              <a:rPr lang="en-US" dirty="0"/>
              <a:t>^</a:t>
            </a:r>
            <a:r>
              <a:rPr lang="en-US" dirty="0" err="1"/>
              <a:t>dom</a:t>
            </a:r>
            <a:r>
              <a:rPr lang="en-US" dirty="0"/>
              <a:t>("myDOM","index","by_nodeType",9,1)=""</a:t>
            </a:r>
          </a:p>
          <a:p>
            <a:r>
              <a:rPr lang="en-US" dirty="0"/>
              <a:t>^</a:t>
            </a:r>
            <a:r>
              <a:rPr lang="en-US" dirty="0" err="1"/>
              <a:t>dom</a:t>
            </a:r>
            <a:r>
              <a:rPr lang="en-US" dirty="0"/>
              <a:t>("</a:t>
            </a:r>
            <a:r>
              <a:rPr lang="en-US" dirty="0" err="1"/>
              <a:t>myDOM</a:t>
            </a:r>
            <a:r>
              <a:rPr lang="en-US" dirty="0"/>
              <a:t>","</a:t>
            </a:r>
            <a:r>
              <a:rPr lang="en-US" dirty="0" err="1"/>
              <a:t>nextNodeNo</a:t>
            </a:r>
            <a:r>
              <a:rPr lang="en-US" dirty="0"/>
              <a:t>")=2</a:t>
            </a:r>
          </a:p>
          <a:p>
            <a:r>
              <a:rPr lang="en-US" dirty="0"/>
              <a:t>^</a:t>
            </a:r>
            <a:r>
              <a:rPr lang="en-US" dirty="0" err="1"/>
              <a:t>dom</a:t>
            </a:r>
            <a:r>
              <a:rPr lang="en-US" dirty="0"/>
              <a:t>("myDOM","node",1,"firstChild")=2</a:t>
            </a:r>
          </a:p>
          <a:p>
            <a:r>
              <a:rPr lang="en-US" dirty="0"/>
              <a:t>^</a:t>
            </a:r>
            <a:r>
              <a:rPr lang="en-US" dirty="0" err="1"/>
              <a:t>dom</a:t>
            </a:r>
            <a:r>
              <a:rPr lang="en-US" dirty="0"/>
              <a:t>("myDOM","node",1,"lastChild")=2</a:t>
            </a:r>
          </a:p>
          <a:p>
            <a:r>
              <a:rPr lang="en-US" dirty="0"/>
              <a:t>^</a:t>
            </a:r>
            <a:r>
              <a:rPr lang="en-US" dirty="0" err="1"/>
              <a:t>dom</a:t>
            </a:r>
            <a:r>
              <a:rPr lang="en-US" dirty="0"/>
              <a:t>("myDOM","node",1,"nodeName")="#document"</a:t>
            </a:r>
          </a:p>
          <a:p>
            <a:r>
              <a:rPr lang="en-US" dirty="0"/>
              <a:t>^</a:t>
            </a:r>
            <a:r>
              <a:rPr lang="en-US" dirty="0" err="1"/>
              <a:t>dom</a:t>
            </a:r>
            <a:r>
              <a:rPr lang="en-US" dirty="0"/>
              <a:t>("myDOM","node",1,"nodeNo")=1</a:t>
            </a:r>
          </a:p>
          <a:p>
            <a:r>
              <a:rPr lang="en-US" dirty="0"/>
              <a:t>^</a:t>
            </a:r>
            <a:r>
              <a:rPr lang="en-US" dirty="0" err="1"/>
              <a:t>dom</a:t>
            </a:r>
            <a:r>
              <a:rPr lang="en-US" dirty="0"/>
              <a:t>("myDOM","node",1,"nodeType")=9</a:t>
            </a:r>
          </a:p>
          <a:p>
            <a:r>
              <a:rPr lang="en-US" dirty="0"/>
              <a:t>^</a:t>
            </a:r>
            <a:r>
              <a:rPr lang="en-US" dirty="0" err="1"/>
              <a:t>dom</a:t>
            </a:r>
            <a:r>
              <a:rPr lang="en-US" dirty="0"/>
              <a:t>("myDOM","node",2,"nodeName")="</a:t>
            </a:r>
            <a:r>
              <a:rPr lang="en-US" dirty="0" err="1"/>
              <a:t>myTag</a:t>
            </a:r>
            <a:r>
              <a:rPr lang="en-US" dirty="0"/>
              <a:t>"</a:t>
            </a:r>
          </a:p>
          <a:p>
            <a:r>
              <a:rPr lang="en-US" dirty="0"/>
              <a:t>^</a:t>
            </a:r>
            <a:r>
              <a:rPr lang="en-US" dirty="0" err="1"/>
              <a:t>dom</a:t>
            </a:r>
            <a:r>
              <a:rPr lang="en-US" dirty="0"/>
              <a:t>("myDOM","node",2,"nodeNo")=2</a:t>
            </a:r>
          </a:p>
          <a:p>
            <a:r>
              <a:rPr lang="en-US" dirty="0"/>
              <a:t>^</a:t>
            </a:r>
            <a:r>
              <a:rPr lang="en-US" dirty="0" err="1"/>
              <a:t>dom</a:t>
            </a:r>
            <a:r>
              <a:rPr lang="en-US" dirty="0"/>
              <a:t>("myDOM","node",2,"nodeType")=1</a:t>
            </a:r>
          </a:p>
          <a:p>
            <a:r>
              <a:rPr lang="en-US" dirty="0"/>
              <a:t>^</a:t>
            </a:r>
            <a:r>
              <a:rPr lang="en-US" dirty="0" err="1"/>
              <a:t>dom</a:t>
            </a:r>
            <a:r>
              <a:rPr lang="en-US" dirty="0"/>
              <a:t>("myDOM","node",2,"parent")=1</a:t>
            </a:r>
          </a:p>
        </p:txBody>
      </p:sp>
    </p:spTree>
    <p:extLst>
      <p:ext uri="{BB962C8B-B14F-4D97-AF65-F5344CB8AC3E}">
        <p14:creationId xmlns:p14="http://schemas.microsoft.com/office/powerpoint/2010/main" val="1983341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0000" y="3130280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dom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F0DBA-4820-1245-BB1D-9AEB9D476B76}"/>
              </a:ext>
            </a:extLst>
          </p:cNvPr>
          <p:cNvSpPr txBox="1"/>
          <p:nvPr/>
        </p:nvSpPr>
        <p:spPr>
          <a:xfrm>
            <a:off x="2232351" y="31220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myDOM</a:t>
            </a:r>
            <a:r>
              <a:rPr lang="en-US" dirty="0"/>
              <a:t>"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99E1C-3DCF-F843-917A-B8C65A24ED17}"/>
              </a:ext>
            </a:extLst>
          </p:cNvPr>
          <p:cNvCxnSpPr>
            <a:cxnSpLocks/>
          </p:cNvCxnSpPr>
          <p:nvPr/>
        </p:nvCxnSpPr>
        <p:spPr>
          <a:xfrm>
            <a:off x="1804227" y="330260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E916A7-0E44-854D-BB4C-AEBA7EBB07C3}"/>
              </a:ext>
            </a:extLst>
          </p:cNvPr>
          <p:cNvSpPr txBox="1"/>
          <p:nvPr/>
        </p:nvSpPr>
        <p:spPr>
          <a:xfrm>
            <a:off x="4102424" y="247037"/>
            <a:ext cx="208830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documentElement</a:t>
            </a:r>
            <a:r>
              <a:rPr lang="en-US" dirty="0"/>
              <a:t>"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B17A13-39FE-554E-9244-0FA4140485B7}"/>
              </a:ext>
            </a:extLst>
          </p:cNvPr>
          <p:cNvCxnSpPr>
            <a:cxnSpLocks/>
          </p:cNvCxnSpPr>
          <p:nvPr/>
        </p:nvCxnSpPr>
        <p:spPr>
          <a:xfrm>
            <a:off x="3670093" y="329021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80ADD8-C3F1-5A47-87E5-4540632595DA}"/>
              </a:ext>
            </a:extLst>
          </p:cNvPr>
          <p:cNvCxnSpPr>
            <a:cxnSpLocks/>
          </p:cNvCxnSpPr>
          <p:nvPr/>
        </p:nvCxnSpPr>
        <p:spPr>
          <a:xfrm flipH="1">
            <a:off x="3867646" y="427538"/>
            <a:ext cx="8232" cy="45679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C32B55-942F-5343-B845-91A041B6A51A}"/>
              </a:ext>
            </a:extLst>
          </p:cNvPr>
          <p:cNvCxnSpPr>
            <a:cxnSpLocks/>
          </p:cNvCxnSpPr>
          <p:nvPr/>
        </p:nvCxnSpPr>
        <p:spPr>
          <a:xfrm>
            <a:off x="3867646" y="42753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CBDC167-6B12-CB4D-B0E4-19FE052AA15B}"/>
              </a:ext>
            </a:extLst>
          </p:cNvPr>
          <p:cNvSpPr txBox="1"/>
          <p:nvPr/>
        </p:nvSpPr>
        <p:spPr>
          <a:xfrm>
            <a:off x="6202925" y="247037"/>
            <a:ext cx="54385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13C83-01B3-054A-82D2-6E822C0117BF}"/>
              </a:ext>
            </a:extLst>
          </p:cNvPr>
          <p:cNvSpPr txBox="1"/>
          <p:nvPr/>
        </p:nvSpPr>
        <p:spPr>
          <a:xfrm>
            <a:off x="4106540" y="1771056"/>
            <a:ext cx="111659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"index"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5EC31B-F916-D343-8FE5-510F3D835C1E}"/>
              </a:ext>
            </a:extLst>
          </p:cNvPr>
          <p:cNvSpPr txBox="1"/>
          <p:nvPr/>
        </p:nvSpPr>
        <p:spPr>
          <a:xfrm>
            <a:off x="10536194" y="95137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C5EE09-A83A-384E-B1B3-3CDD5B13BED4}"/>
              </a:ext>
            </a:extLst>
          </p:cNvPr>
          <p:cNvSpPr txBox="1"/>
          <p:nvPr/>
        </p:nvSpPr>
        <p:spPr>
          <a:xfrm>
            <a:off x="11277520" y="947218"/>
            <a:ext cx="57261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C54754-9F36-A844-8323-967F9BC35671}"/>
              </a:ext>
            </a:extLst>
          </p:cNvPr>
          <p:cNvCxnSpPr>
            <a:cxnSpLocks/>
          </p:cNvCxnSpPr>
          <p:nvPr/>
        </p:nvCxnSpPr>
        <p:spPr>
          <a:xfrm>
            <a:off x="7377139" y="139962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6CA4BA-7C9F-AD47-B42C-1EBFBCE409ED}"/>
              </a:ext>
            </a:extLst>
          </p:cNvPr>
          <p:cNvCxnSpPr>
            <a:cxnSpLocks/>
          </p:cNvCxnSpPr>
          <p:nvPr/>
        </p:nvCxnSpPr>
        <p:spPr>
          <a:xfrm>
            <a:off x="7574692" y="1152517"/>
            <a:ext cx="0" cy="5156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9043DF-F9EA-2246-A68A-D36034D6C051}"/>
              </a:ext>
            </a:extLst>
          </p:cNvPr>
          <p:cNvCxnSpPr>
            <a:cxnSpLocks/>
          </p:cNvCxnSpPr>
          <p:nvPr/>
        </p:nvCxnSpPr>
        <p:spPr>
          <a:xfrm>
            <a:off x="7574692" y="114424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CC06E5-D36D-8C4C-9680-CA05EC537BEE}"/>
              </a:ext>
            </a:extLst>
          </p:cNvPr>
          <p:cNvCxnSpPr>
            <a:cxnSpLocks/>
          </p:cNvCxnSpPr>
          <p:nvPr/>
        </p:nvCxnSpPr>
        <p:spPr>
          <a:xfrm>
            <a:off x="7574692" y="166734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9FD29B-C365-054C-9A92-BC6D4DAD8145}"/>
              </a:ext>
            </a:extLst>
          </p:cNvPr>
          <p:cNvCxnSpPr>
            <a:cxnSpLocks/>
          </p:cNvCxnSpPr>
          <p:nvPr/>
        </p:nvCxnSpPr>
        <p:spPr>
          <a:xfrm>
            <a:off x="3871762" y="193919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0B60266-47DB-7340-A148-CAFA9EC1D461}"/>
              </a:ext>
            </a:extLst>
          </p:cNvPr>
          <p:cNvSpPr txBox="1"/>
          <p:nvPr/>
        </p:nvSpPr>
        <p:spPr>
          <a:xfrm>
            <a:off x="4106540" y="720719"/>
            <a:ext cx="208830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documentNode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E16280D-5A58-5B48-8F62-4C2E4759DC47}"/>
              </a:ext>
            </a:extLst>
          </p:cNvPr>
          <p:cNvCxnSpPr>
            <a:cxnSpLocks/>
          </p:cNvCxnSpPr>
          <p:nvPr/>
        </p:nvCxnSpPr>
        <p:spPr>
          <a:xfrm>
            <a:off x="3871762" y="92593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4771B32-DDA8-4441-A57C-8C1B76C7ACD7}"/>
              </a:ext>
            </a:extLst>
          </p:cNvPr>
          <p:cNvSpPr txBox="1"/>
          <p:nvPr/>
        </p:nvSpPr>
        <p:spPr>
          <a:xfrm>
            <a:off x="6207041" y="720719"/>
            <a:ext cx="54385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CEFF8D-EA64-554B-A1C8-1522D6B64DD7}"/>
              </a:ext>
            </a:extLst>
          </p:cNvPr>
          <p:cNvSpPr txBox="1"/>
          <p:nvPr/>
        </p:nvSpPr>
        <p:spPr>
          <a:xfrm>
            <a:off x="5667620" y="1243825"/>
            <a:ext cx="17052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byNodeName</a:t>
            </a:r>
            <a:r>
              <a:rPr lang="en-US" dirty="0"/>
              <a:t>"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577060-E863-1141-979C-05C2FF505BA3}"/>
              </a:ext>
            </a:extLst>
          </p:cNvPr>
          <p:cNvSpPr txBox="1"/>
          <p:nvPr/>
        </p:nvSpPr>
        <p:spPr>
          <a:xfrm>
            <a:off x="7830063" y="963735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E0C0E6-F98D-7448-851C-DA1B9563A4FC}"/>
              </a:ext>
            </a:extLst>
          </p:cNvPr>
          <p:cNvSpPr txBox="1"/>
          <p:nvPr/>
        </p:nvSpPr>
        <p:spPr>
          <a:xfrm>
            <a:off x="7821822" y="1474484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9BBE819-A7CC-6B4F-A764-17A48C7A5067}"/>
              </a:ext>
            </a:extLst>
          </p:cNvPr>
          <p:cNvSpPr txBox="1"/>
          <p:nvPr/>
        </p:nvSpPr>
        <p:spPr>
          <a:xfrm>
            <a:off x="8826999" y="9637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myTag</a:t>
            </a:r>
            <a:r>
              <a:rPr lang="en-US" dirty="0"/>
              <a:t>"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D2CA138-4C26-9642-AC44-8CDB4962F670}"/>
              </a:ext>
            </a:extLst>
          </p:cNvPr>
          <p:cNvCxnSpPr>
            <a:cxnSpLocks/>
          </p:cNvCxnSpPr>
          <p:nvPr/>
        </p:nvCxnSpPr>
        <p:spPr>
          <a:xfrm>
            <a:off x="8583986" y="1148401"/>
            <a:ext cx="243011" cy="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0D75B05-E9B0-B64B-9D30-3FB4AB2AD924}"/>
              </a:ext>
            </a:extLst>
          </p:cNvPr>
          <p:cNvCxnSpPr>
            <a:cxnSpLocks/>
          </p:cNvCxnSpPr>
          <p:nvPr/>
        </p:nvCxnSpPr>
        <p:spPr>
          <a:xfrm>
            <a:off x="10280987" y="1152517"/>
            <a:ext cx="243011" cy="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9DC5FE0-CE2E-3542-ABF4-152ACC2FC7E9}"/>
              </a:ext>
            </a:extLst>
          </p:cNvPr>
          <p:cNvSpPr txBox="1"/>
          <p:nvPr/>
        </p:nvSpPr>
        <p:spPr>
          <a:xfrm>
            <a:off x="10527953" y="144976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315481-F55B-974D-94A7-76049C85CB33}"/>
              </a:ext>
            </a:extLst>
          </p:cNvPr>
          <p:cNvSpPr txBox="1"/>
          <p:nvPr/>
        </p:nvSpPr>
        <p:spPr>
          <a:xfrm>
            <a:off x="11269279" y="1445608"/>
            <a:ext cx="57261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CF10C3-EC71-3145-85AB-487D69AB5D06}"/>
              </a:ext>
            </a:extLst>
          </p:cNvPr>
          <p:cNvSpPr txBox="1"/>
          <p:nvPr/>
        </p:nvSpPr>
        <p:spPr>
          <a:xfrm>
            <a:off x="8818758" y="146212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"#document"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44F4AE2-EE04-D949-9581-CE0981E6F0A8}"/>
              </a:ext>
            </a:extLst>
          </p:cNvPr>
          <p:cNvCxnSpPr>
            <a:cxnSpLocks/>
          </p:cNvCxnSpPr>
          <p:nvPr/>
        </p:nvCxnSpPr>
        <p:spPr>
          <a:xfrm>
            <a:off x="8575745" y="1646791"/>
            <a:ext cx="243011" cy="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909715C-A3E3-2045-843F-72EB41AF5CEE}"/>
              </a:ext>
            </a:extLst>
          </p:cNvPr>
          <p:cNvCxnSpPr>
            <a:cxnSpLocks/>
          </p:cNvCxnSpPr>
          <p:nvPr/>
        </p:nvCxnSpPr>
        <p:spPr>
          <a:xfrm>
            <a:off x="10272746" y="1650907"/>
            <a:ext cx="243011" cy="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829D7B5-E766-5A43-BBA1-6C9334CFA8B2}"/>
              </a:ext>
            </a:extLst>
          </p:cNvPr>
          <p:cNvSpPr txBox="1"/>
          <p:nvPr/>
        </p:nvSpPr>
        <p:spPr>
          <a:xfrm>
            <a:off x="8822713" y="199345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4C643E4-1828-3247-990A-9D029A88F13E}"/>
              </a:ext>
            </a:extLst>
          </p:cNvPr>
          <p:cNvSpPr txBox="1"/>
          <p:nvPr/>
        </p:nvSpPr>
        <p:spPr>
          <a:xfrm>
            <a:off x="9564039" y="1989296"/>
            <a:ext cx="57261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CA5C6B7-F099-E043-88CA-F3E71296F441}"/>
              </a:ext>
            </a:extLst>
          </p:cNvPr>
          <p:cNvCxnSpPr>
            <a:cxnSpLocks/>
          </p:cNvCxnSpPr>
          <p:nvPr/>
        </p:nvCxnSpPr>
        <p:spPr>
          <a:xfrm>
            <a:off x="7381255" y="2416987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D63B8F9-EA30-1141-BA49-3D96566DA4B2}"/>
              </a:ext>
            </a:extLst>
          </p:cNvPr>
          <p:cNvCxnSpPr>
            <a:cxnSpLocks/>
          </p:cNvCxnSpPr>
          <p:nvPr/>
        </p:nvCxnSpPr>
        <p:spPr>
          <a:xfrm flipH="1">
            <a:off x="7574692" y="2166522"/>
            <a:ext cx="4116" cy="5334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25BC2C4-4529-F343-AC23-4179E42C5D34}"/>
              </a:ext>
            </a:extLst>
          </p:cNvPr>
          <p:cNvCxnSpPr>
            <a:cxnSpLocks/>
          </p:cNvCxnSpPr>
          <p:nvPr/>
        </p:nvCxnSpPr>
        <p:spPr>
          <a:xfrm>
            <a:off x="7578808" y="218632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467F7CE-6A89-1B41-AF67-64341684C38A}"/>
              </a:ext>
            </a:extLst>
          </p:cNvPr>
          <p:cNvCxnSpPr>
            <a:cxnSpLocks/>
          </p:cNvCxnSpPr>
          <p:nvPr/>
        </p:nvCxnSpPr>
        <p:spPr>
          <a:xfrm>
            <a:off x="7578808" y="268471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4A5EAA8-0EB6-E645-B79C-4435B97A9362}"/>
              </a:ext>
            </a:extLst>
          </p:cNvPr>
          <p:cNvSpPr txBox="1"/>
          <p:nvPr/>
        </p:nvSpPr>
        <p:spPr>
          <a:xfrm>
            <a:off x="5671736" y="2261189"/>
            <a:ext cx="17052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byNodeType</a:t>
            </a:r>
            <a:r>
              <a:rPr lang="en-US" dirty="0"/>
              <a:t>"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4578C3E-2EF7-4F47-BD55-ABD2FD66EE26}"/>
              </a:ext>
            </a:extLst>
          </p:cNvPr>
          <p:cNvSpPr txBox="1"/>
          <p:nvPr/>
        </p:nvSpPr>
        <p:spPr>
          <a:xfrm>
            <a:off x="7821822" y="2005813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3ACDA67-E734-7643-88FA-48414EF0C35F}"/>
              </a:ext>
            </a:extLst>
          </p:cNvPr>
          <p:cNvSpPr txBox="1"/>
          <p:nvPr/>
        </p:nvSpPr>
        <p:spPr>
          <a:xfrm>
            <a:off x="7825938" y="2491849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DAD8EB6-0D70-B848-958F-C09FAE699D9D}"/>
              </a:ext>
            </a:extLst>
          </p:cNvPr>
          <p:cNvCxnSpPr>
            <a:cxnSpLocks/>
          </p:cNvCxnSpPr>
          <p:nvPr/>
        </p:nvCxnSpPr>
        <p:spPr>
          <a:xfrm>
            <a:off x="8567506" y="2194595"/>
            <a:ext cx="243011" cy="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F569E0F-9082-4244-9A26-E031E718E53D}"/>
              </a:ext>
            </a:extLst>
          </p:cNvPr>
          <p:cNvSpPr txBox="1"/>
          <p:nvPr/>
        </p:nvSpPr>
        <p:spPr>
          <a:xfrm>
            <a:off x="8826829" y="2467133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6085508-E86C-3C47-843A-36C12A4C038D}"/>
              </a:ext>
            </a:extLst>
          </p:cNvPr>
          <p:cNvSpPr txBox="1"/>
          <p:nvPr/>
        </p:nvSpPr>
        <p:spPr>
          <a:xfrm>
            <a:off x="9568155" y="2475330"/>
            <a:ext cx="57261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D0CF7EF-33E0-EE4C-9683-0B4040C66D7E}"/>
              </a:ext>
            </a:extLst>
          </p:cNvPr>
          <p:cNvCxnSpPr>
            <a:cxnSpLocks/>
          </p:cNvCxnSpPr>
          <p:nvPr/>
        </p:nvCxnSpPr>
        <p:spPr>
          <a:xfrm>
            <a:off x="8571622" y="2668272"/>
            <a:ext cx="243011" cy="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76A2678-3369-DB4B-A3D1-D50AB0333E8D}"/>
              </a:ext>
            </a:extLst>
          </p:cNvPr>
          <p:cNvSpPr txBox="1"/>
          <p:nvPr/>
        </p:nvSpPr>
        <p:spPr>
          <a:xfrm>
            <a:off x="4106540" y="2944937"/>
            <a:ext cx="128117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E4F1B67-515F-FE4A-B29C-36212762E8CF}"/>
              </a:ext>
            </a:extLst>
          </p:cNvPr>
          <p:cNvCxnSpPr>
            <a:cxnSpLocks/>
          </p:cNvCxnSpPr>
          <p:nvPr/>
        </p:nvCxnSpPr>
        <p:spPr>
          <a:xfrm>
            <a:off x="3871762" y="312543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DF47DA5-9ACA-B641-90F3-AA82A53FB71B}"/>
              </a:ext>
            </a:extLst>
          </p:cNvPr>
          <p:cNvSpPr txBox="1"/>
          <p:nvPr/>
        </p:nvSpPr>
        <p:spPr>
          <a:xfrm>
            <a:off x="5391490" y="2944937"/>
            <a:ext cx="54385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7073783-AA14-7143-BE39-687A1061D2B7}"/>
              </a:ext>
            </a:extLst>
          </p:cNvPr>
          <p:cNvCxnSpPr>
            <a:cxnSpLocks/>
          </p:cNvCxnSpPr>
          <p:nvPr/>
        </p:nvCxnSpPr>
        <p:spPr>
          <a:xfrm>
            <a:off x="5218818" y="19227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54D1F4B-266D-2F4F-B409-F9A1B7ECEBAD}"/>
              </a:ext>
            </a:extLst>
          </p:cNvPr>
          <p:cNvCxnSpPr>
            <a:cxnSpLocks/>
          </p:cNvCxnSpPr>
          <p:nvPr/>
        </p:nvCxnSpPr>
        <p:spPr>
          <a:xfrm>
            <a:off x="5416371" y="1457285"/>
            <a:ext cx="0" cy="955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C877096-9D43-964B-B25E-08F440AF23F4}"/>
              </a:ext>
            </a:extLst>
          </p:cNvPr>
          <p:cNvCxnSpPr>
            <a:cxnSpLocks/>
          </p:cNvCxnSpPr>
          <p:nvPr/>
        </p:nvCxnSpPr>
        <p:spPr>
          <a:xfrm>
            <a:off x="5416371" y="145728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6BD4F70-18A7-9749-9D89-6F190362453A}"/>
              </a:ext>
            </a:extLst>
          </p:cNvPr>
          <p:cNvCxnSpPr>
            <a:cxnSpLocks/>
          </p:cNvCxnSpPr>
          <p:nvPr/>
        </p:nvCxnSpPr>
        <p:spPr>
          <a:xfrm>
            <a:off x="5416371" y="242523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D0963A7-2CDE-0043-B6B9-6FC8A01C347F}"/>
              </a:ext>
            </a:extLst>
          </p:cNvPr>
          <p:cNvSpPr txBox="1"/>
          <p:nvPr/>
        </p:nvSpPr>
        <p:spPr>
          <a:xfrm>
            <a:off x="4110656" y="4827302"/>
            <a:ext cx="111659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4452760-A100-DE4E-943F-E6F1B978D724}"/>
              </a:ext>
            </a:extLst>
          </p:cNvPr>
          <p:cNvCxnSpPr>
            <a:cxnSpLocks/>
          </p:cNvCxnSpPr>
          <p:nvPr/>
        </p:nvCxnSpPr>
        <p:spPr>
          <a:xfrm>
            <a:off x="3875878" y="499544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BD083D0-B301-5344-A5AF-29359DC034E0}"/>
              </a:ext>
            </a:extLst>
          </p:cNvPr>
          <p:cNvCxnSpPr>
            <a:cxnSpLocks/>
          </p:cNvCxnSpPr>
          <p:nvPr/>
        </p:nvCxnSpPr>
        <p:spPr>
          <a:xfrm>
            <a:off x="5222934" y="497898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3C32423-1644-9943-AB8F-EF2470E315D3}"/>
              </a:ext>
            </a:extLst>
          </p:cNvPr>
          <p:cNvCxnSpPr>
            <a:cxnSpLocks/>
          </p:cNvCxnSpPr>
          <p:nvPr/>
        </p:nvCxnSpPr>
        <p:spPr>
          <a:xfrm>
            <a:off x="5420487" y="3994545"/>
            <a:ext cx="0" cy="18915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ACD50C5-666B-0F4E-BF6E-0F0A904437F2}"/>
              </a:ext>
            </a:extLst>
          </p:cNvPr>
          <p:cNvCxnSpPr>
            <a:cxnSpLocks/>
          </p:cNvCxnSpPr>
          <p:nvPr/>
        </p:nvCxnSpPr>
        <p:spPr>
          <a:xfrm>
            <a:off x="5420487" y="399454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2BF20A2-1A66-6E4C-839D-33E99F9005BF}"/>
              </a:ext>
            </a:extLst>
          </p:cNvPr>
          <p:cNvCxnSpPr>
            <a:cxnSpLocks/>
          </p:cNvCxnSpPr>
          <p:nvPr/>
        </p:nvCxnSpPr>
        <p:spPr>
          <a:xfrm>
            <a:off x="5420487" y="586455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1F056A0A-DF49-D44C-A817-DA0EBF99052B}"/>
              </a:ext>
            </a:extLst>
          </p:cNvPr>
          <p:cNvSpPr txBox="1"/>
          <p:nvPr/>
        </p:nvSpPr>
        <p:spPr>
          <a:xfrm>
            <a:off x="5671889" y="3819069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7F020F-3712-5042-8280-D01B13882CDB}"/>
              </a:ext>
            </a:extLst>
          </p:cNvPr>
          <p:cNvSpPr txBox="1"/>
          <p:nvPr/>
        </p:nvSpPr>
        <p:spPr>
          <a:xfrm>
            <a:off x="5663442" y="5715559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FE6BE7-C096-E342-9D25-C163F89F6594}"/>
              </a:ext>
            </a:extLst>
          </p:cNvPr>
          <p:cNvSpPr txBox="1"/>
          <p:nvPr/>
        </p:nvSpPr>
        <p:spPr>
          <a:xfrm>
            <a:off x="7821847" y="2982604"/>
            <a:ext cx="161863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"</a:t>
            </a:r>
            <a:r>
              <a:rPr lang="en-US" sz="1400" dirty="0" err="1"/>
              <a:t>firstChild</a:t>
            </a:r>
            <a:r>
              <a:rPr lang="en-US" sz="1400" dirty="0"/>
              <a:t>"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9B00725-1C83-6C44-BFDC-30D75A7D12EE}"/>
              </a:ext>
            </a:extLst>
          </p:cNvPr>
          <p:cNvSpPr txBox="1"/>
          <p:nvPr/>
        </p:nvSpPr>
        <p:spPr>
          <a:xfrm>
            <a:off x="9452682" y="2982604"/>
            <a:ext cx="54385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3B020E0-F664-4D4A-8FC0-B465BCDEBDC2}"/>
              </a:ext>
            </a:extLst>
          </p:cNvPr>
          <p:cNvSpPr txBox="1"/>
          <p:nvPr/>
        </p:nvSpPr>
        <p:spPr>
          <a:xfrm>
            <a:off x="7825963" y="3382140"/>
            <a:ext cx="161863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"</a:t>
            </a:r>
            <a:r>
              <a:rPr lang="en-US" sz="1400" dirty="0" err="1"/>
              <a:t>lastChild</a:t>
            </a:r>
            <a:r>
              <a:rPr lang="en-US" sz="1400" dirty="0"/>
              <a:t>"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D3C31C2-96B1-794D-BBB4-57F00FED34B5}"/>
              </a:ext>
            </a:extLst>
          </p:cNvPr>
          <p:cNvSpPr txBox="1"/>
          <p:nvPr/>
        </p:nvSpPr>
        <p:spPr>
          <a:xfrm>
            <a:off x="9456798" y="3382140"/>
            <a:ext cx="54385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36A964D-B3F3-8445-A921-85C8DE462A7C}"/>
              </a:ext>
            </a:extLst>
          </p:cNvPr>
          <p:cNvSpPr txBox="1"/>
          <p:nvPr/>
        </p:nvSpPr>
        <p:spPr>
          <a:xfrm>
            <a:off x="7830079" y="3781679"/>
            <a:ext cx="161863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"</a:t>
            </a:r>
            <a:r>
              <a:rPr lang="en-US" sz="1400" dirty="0" err="1"/>
              <a:t>nodeName</a:t>
            </a:r>
            <a:r>
              <a:rPr lang="en-US" sz="1400" dirty="0"/>
              <a:t>"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2758C0D-B6C6-A043-9D58-FCD3A4BC7016}"/>
              </a:ext>
            </a:extLst>
          </p:cNvPr>
          <p:cNvSpPr txBox="1"/>
          <p:nvPr/>
        </p:nvSpPr>
        <p:spPr>
          <a:xfrm>
            <a:off x="9460914" y="3781679"/>
            <a:ext cx="124432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"#document"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DC737E6-1275-E844-8456-BC94EB0D633D}"/>
              </a:ext>
            </a:extLst>
          </p:cNvPr>
          <p:cNvSpPr txBox="1"/>
          <p:nvPr/>
        </p:nvSpPr>
        <p:spPr>
          <a:xfrm>
            <a:off x="7838162" y="4186767"/>
            <a:ext cx="161863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"</a:t>
            </a:r>
            <a:r>
              <a:rPr lang="en-US" sz="1400" dirty="0" err="1"/>
              <a:t>nodeNo</a:t>
            </a:r>
            <a:r>
              <a:rPr lang="en-US" sz="1400" dirty="0"/>
              <a:t>"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97ACF0F-4AE1-6847-8C50-7DAF19D6C01D}"/>
              </a:ext>
            </a:extLst>
          </p:cNvPr>
          <p:cNvSpPr txBox="1"/>
          <p:nvPr/>
        </p:nvSpPr>
        <p:spPr>
          <a:xfrm>
            <a:off x="9456789" y="4186530"/>
            <a:ext cx="54385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03E599-F1DA-8A4F-B236-A848663CE12A}"/>
              </a:ext>
            </a:extLst>
          </p:cNvPr>
          <p:cNvSpPr txBox="1"/>
          <p:nvPr/>
        </p:nvSpPr>
        <p:spPr>
          <a:xfrm>
            <a:off x="7842278" y="4573948"/>
            <a:ext cx="161863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"</a:t>
            </a:r>
            <a:r>
              <a:rPr lang="en-US" sz="1400" dirty="0" err="1"/>
              <a:t>nodeType</a:t>
            </a:r>
            <a:r>
              <a:rPr lang="en-US" sz="1400" dirty="0"/>
              <a:t>"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85A7988-3764-E349-AD5B-5BB70D85A266}"/>
              </a:ext>
            </a:extLst>
          </p:cNvPr>
          <p:cNvSpPr txBox="1"/>
          <p:nvPr/>
        </p:nvSpPr>
        <p:spPr>
          <a:xfrm>
            <a:off x="9473113" y="4586305"/>
            <a:ext cx="54385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8CA7149-D8EF-8743-B316-B88525F0FA6E}"/>
              </a:ext>
            </a:extLst>
          </p:cNvPr>
          <p:cNvSpPr txBox="1"/>
          <p:nvPr/>
        </p:nvSpPr>
        <p:spPr>
          <a:xfrm>
            <a:off x="7821838" y="5132687"/>
            <a:ext cx="161863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"</a:t>
            </a:r>
            <a:r>
              <a:rPr lang="en-US" sz="1400" dirty="0" err="1"/>
              <a:t>nodeName</a:t>
            </a:r>
            <a:r>
              <a:rPr lang="en-US" sz="1400" dirty="0"/>
              <a:t>"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454E242-D564-E24E-BB7C-21D9E1E8A96D}"/>
              </a:ext>
            </a:extLst>
          </p:cNvPr>
          <p:cNvSpPr txBox="1"/>
          <p:nvPr/>
        </p:nvSpPr>
        <p:spPr>
          <a:xfrm>
            <a:off x="7829921" y="5537775"/>
            <a:ext cx="161863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"</a:t>
            </a:r>
            <a:r>
              <a:rPr lang="en-US" sz="1400" dirty="0" err="1"/>
              <a:t>nodeNo</a:t>
            </a:r>
            <a:r>
              <a:rPr lang="en-US" sz="1400" dirty="0"/>
              <a:t>"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B3F01ED-FAE3-5645-B2A6-24DE0800CD93}"/>
              </a:ext>
            </a:extLst>
          </p:cNvPr>
          <p:cNvSpPr txBox="1"/>
          <p:nvPr/>
        </p:nvSpPr>
        <p:spPr>
          <a:xfrm>
            <a:off x="9460756" y="5537775"/>
            <a:ext cx="54385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1B00A0C-4CEA-5B46-96C9-803BF272EE50}"/>
              </a:ext>
            </a:extLst>
          </p:cNvPr>
          <p:cNvSpPr txBox="1"/>
          <p:nvPr/>
        </p:nvSpPr>
        <p:spPr>
          <a:xfrm>
            <a:off x="7834037" y="5937313"/>
            <a:ext cx="161863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"</a:t>
            </a:r>
            <a:r>
              <a:rPr lang="en-US" sz="1400" dirty="0" err="1"/>
              <a:t>nodeType</a:t>
            </a:r>
            <a:r>
              <a:rPr lang="en-US" sz="1400" dirty="0"/>
              <a:t>"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9D078FA-3E08-D646-8DBB-31D6D4F5A66A}"/>
              </a:ext>
            </a:extLst>
          </p:cNvPr>
          <p:cNvSpPr txBox="1"/>
          <p:nvPr/>
        </p:nvSpPr>
        <p:spPr>
          <a:xfrm>
            <a:off x="9464872" y="5937313"/>
            <a:ext cx="54385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7A9FA6E-A44E-7C4A-8301-5AEF912F514A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6425812" y="4003735"/>
            <a:ext cx="11325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A5E8937-56DC-2F4F-ADA4-2EFBDEF369BA}"/>
              </a:ext>
            </a:extLst>
          </p:cNvPr>
          <p:cNvCxnSpPr>
            <a:cxnSpLocks/>
          </p:cNvCxnSpPr>
          <p:nvPr/>
        </p:nvCxnSpPr>
        <p:spPr>
          <a:xfrm flipH="1">
            <a:off x="7570584" y="3154268"/>
            <a:ext cx="4116" cy="15735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7110698-16BD-2147-AC46-7CB6C8C9C5E4}"/>
              </a:ext>
            </a:extLst>
          </p:cNvPr>
          <p:cNvCxnSpPr>
            <a:cxnSpLocks/>
          </p:cNvCxnSpPr>
          <p:nvPr/>
        </p:nvCxnSpPr>
        <p:spPr>
          <a:xfrm>
            <a:off x="7570584" y="314191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8D896A0-EAB8-334E-8CC0-54682EFD1673}"/>
              </a:ext>
            </a:extLst>
          </p:cNvPr>
          <p:cNvCxnSpPr>
            <a:cxnSpLocks/>
          </p:cNvCxnSpPr>
          <p:nvPr/>
        </p:nvCxnSpPr>
        <p:spPr>
          <a:xfrm>
            <a:off x="7570584" y="431992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4E25352-897E-BF49-A0D4-A73CA27720BB}"/>
              </a:ext>
            </a:extLst>
          </p:cNvPr>
          <p:cNvCxnSpPr>
            <a:cxnSpLocks/>
          </p:cNvCxnSpPr>
          <p:nvPr/>
        </p:nvCxnSpPr>
        <p:spPr>
          <a:xfrm>
            <a:off x="7574700" y="35538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AD1F82C-4D4A-BB46-8531-BED7E09A4143}"/>
              </a:ext>
            </a:extLst>
          </p:cNvPr>
          <p:cNvCxnSpPr>
            <a:cxnSpLocks/>
          </p:cNvCxnSpPr>
          <p:nvPr/>
        </p:nvCxnSpPr>
        <p:spPr>
          <a:xfrm>
            <a:off x="7578816" y="392862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8403EB0-0EEC-C348-BB97-8C906B29EAE6}"/>
              </a:ext>
            </a:extLst>
          </p:cNvPr>
          <p:cNvCxnSpPr>
            <a:cxnSpLocks/>
            <a:endCxn id="121" idx="1"/>
          </p:cNvCxnSpPr>
          <p:nvPr/>
        </p:nvCxnSpPr>
        <p:spPr>
          <a:xfrm>
            <a:off x="7570584" y="4727837"/>
            <a:ext cx="2716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1915F4F5-03BB-E542-ADCD-80FB0366041C}"/>
              </a:ext>
            </a:extLst>
          </p:cNvPr>
          <p:cNvSpPr txBox="1"/>
          <p:nvPr/>
        </p:nvSpPr>
        <p:spPr>
          <a:xfrm>
            <a:off x="9440316" y="5132688"/>
            <a:ext cx="124432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"</a:t>
            </a:r>
            <a:r>
              <a:rPr lang="en-US" sz="1400" dirty="0" err="1"/>
              <a:t>myTag</a:t>
            </a:r>
            <a:r>
              <a:rPr lang="en-US" sz="1400" dirty="0"/>
              <a:t>"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6FE12C3-5B98-5C48-8ACB-852931EB210B}"/>
              </a:ext>
            </a:extLst>
          </p:cNvPr>
          <p:cNvSpPr txBox="1"/>
          <p:nvPr/>
        </p:nvSpPr>
        <p:spPr>
          <a:xfrm>
            <a:off x="7838153" y="6361562"/>
            <a:ext cx="161863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"parent"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6DCFB5D-AF98-0347-983C-F887D7542438}"/>
              </a:ext>
            </a:extLst>
          </p:cNvPr>
          <p:cNvSpPr txBox="1"/>
          <p:nvPr/>
        </p:nvSpPr>
        <p:spPr>
          <a:xfrm>
            <a:off x="9468988" y="6361562"/>
            <a:ext cx="54385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CB7EE96-BFCD-3545-9A1B-450AA23281C0}"/>
              </a:ext>
            </a:extLst>
          </p:cNvPr>
          <p:cNvCxnSpPr>
            <a:cxnSpLocks/>
          </p:cNvCxnSpPr>
          <p:nvPr/>
        </p:nvCxnSpPr>
        <p:spPr>
          <a:xfrm flipH="1">
            <a:off x="7570584" y="5308468"/>
            <a:ext cx="8232" cy="11656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DC3D494-6328-A04F-90AE-6CB36565A06F}"/>
              </a:ext>
            </a:extLst>
          </p:cNvPr>
          <p:cNvCxnSpPr>
            <a:cxnSpLocks/>
          </p:cNvCxnSpPr>
          <p:nvPr/>
        </p:nvCxnSpPr>
        <p:spPr>
          <a:xfrm>
            <a:off x="7574700" y="529611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835FEF0-DF91-8247-A068-EF5BDB0B2BD7}"/>
              </a:ext>
            </a:extLst>
          </p:cNvPr>
          <p:cNvCxnSpPr>
            <a:cxnSpLocks/>
          </p:cNvCxnSpPr>
          <p:nvPr/>
        </p:nvCxnSpPr>
        <p:spPr>
          <a:xfrm>
            <a:off x="7574700" y="647412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5DC1868-8338-324F-8819-740C05135CBA}"/>
              </a:ext>
            </a:extLst>
          </p:cNvPr>
          <p:cNvCxnSpPr>
            <a:cxnSpLocks/>
          </p:cNvCxnSpPr>
          <p:nvPr/>
        </p:nvCxnSpPr>
        <p:spPr>
          <a:xfrm>
            <a:off x="7578816" y="57080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16CB529F-1E5F-6B41-AEBA-ACCF6FA41A74}"/>
              </a:ext>
            </a:extLst>
          </p:cNvPr>
          <p:cNvCxnSpPr>
            <a:cxnSpLocks/>
          </p:cNvCxnSpPr>
          <p:nvPr/>
        </p:nvCxnSpPr>
        <p:spPr>
          <a:xfrm>
            <a:off x="7582932" y="608282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5F78F5E-B68B-904A-87BF-081E333E5B44}"/>
              </a:ext>
            </a:extLst>
          </p:cNvPr>
          <p:cNvCxnSpPr>
            <a:cxnSpLocks/>
          </p:cNvCxnSpPr>
          <p:nvPr/>
        </p:nvCxnSpPr>
        <p:spPr>
          <a:xfrm flipV="1">
            <a:off x="6429928" y="5876896"/>
            <a:ext cx="1153004" cy="91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06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478608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18986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23881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19028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25330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25371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0882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0833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27300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384BEA-CDA3-274C-B27D-86AD24B093A6}"/>
              </a:ext>
            </a:extLst>
          </p:cNvPr>
          <p:cNvSpPr txBox="1"/>
          <p:nvPr/>
        </p:nvSpPr>
        <p:spPr>
          <a:xfrm>
            <a:off x="2763698" y="569225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"USA"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94D19BE-77D0-E349-A088-5060E4CAD1BB}"/>
              </a:ext>
            </a:extLst>
          </p:cNvPr>
          <p:cNvSpPr txBox="1"/>
          <p:nvPr/>
        </p:nvSpPr>
        <p:spPr>
          <a:xfrm>
            <a:off x="4633693" y="56963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"New York"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C036A5-EAC6-514D-A360-5099BA28EF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205571" y="58769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24F3765-23AC-D148-9F22-C30E303C1326}"/>
              </a:ext>
            </a:extLst>
          </p:cNvPr>
          <p:cNvSpPr txBox="1"/>
          <p:nvPr/>
        </p:nvSpPr>
        <p:spPr>
          <a:xfrm>
            <a:off x="6516045" y="570048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C15C851-0089-1147-8158-C525340C3433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087923" y="5881034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1863F0F-118D-B643-9807-39046EEDE70A}"/>
              </a:ext>
            </a:extLst>
          </p:cNvPr>
          <p:cNvSpPr txBox="1"/>
          <p:nvPr/>
        </p:nvSpPr>
        <p:spPr>
          <a:xfrm>
            <a:off x="8398401" y="57046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87D2E1A-BCCC-AB40-A8CC-6328A43C4C75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7970279" y="5885150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A09107F-A7A4-3A42-AFDB-95985E7B43A3}"/>
              </a:ext>
            </a:extLst>
          </p:cNvPr>
          <p:cNvSpPr txBox="1"/>
          <p:nvPr/>
        </p:nvSpPr>
        <p:spPr>
          <a:xfrm>
            <a:off x="9835911" y="570871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"Tom Jones"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AB6DB0A-DF65-2F49-8D54-5F20E35FC248}"/>
              </a:ext>
            </a:extLst>
          </p:cNvPr>
          <p:cNvCxnSpPr>
            <a:cxnSpLocks/>
          </p:cNvCxnSpPr>
          <p:nvPr/>
        </p:nvCxnSpPr>
        <p:spPr>
          <a:xfrm>
            <a:off x="2347939" y="497074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9426CC6-72F3-E242-9A38-1A142CB7C643}"/>
              </a:ext>
            </a:extLst>
          </p:cNvPr>
          <p:cNvCxnSpPr>
            <a:cxnSpLocks/>
          </p:cNvCxnSpPr>
          <p:nvPr/>
        </p:nvCxnSpPr>
        <p:spPr>
          <a:xfrm>
            <a:off x="2537256" y="400279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91AE102-BDD1-8941-8326-FBECF86A369C}"/>
              </a:ext>
            </a:extLst>
          </p:cNvPr>
          <p:cNvCxnSpPr>
            <a:cxnSpLocks/>
          </p:cNvCxnSpPr>
          <p:nvPr/>
        </p:nvCxnSpPr>
        <p:spPr>
          <a:xfrm>
            <a:off x="2545492" y="403572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818C73E-7B42-5546-9CA0-565704C445C1}"/>
              </a:ext>
            </a:extLst>
          </p:cNvPr>
          <p:cNvCxnSpPr>
            <a:cxnSpLocks/>
          </p:cNvCxnSpPr>
          <p:nvPr/>
        </p:nvCxnSpPr>
        <p:spPr>
          <a:xfrm>
            <a:off x="2545492" y="586866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54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201732" y="2846058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3925246" y="1725705"/>
            <a:ext cx="102174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5362756" y="172982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934634" y="1910371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7245108" y="10666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9127464" y="76185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8699342" y="125133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10564974" y="76597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9131580" y="13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10569090" y="140028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896895" y="95143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896895" y="94652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896895" y="159319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7249224" y="260302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9131580" y="229821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8703458" y="278769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10569090" y="230233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9135696" y="293253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10573206" y="293664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901011" y="248779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901011" y="248288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901011" y="312955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825228" y="189800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7022781" y="1251332"/>
            <a:ext cx="0" cy="1536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7022781" y="124720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7022781" y="275885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8E8A30-1099-2345-B211-413BEAE063C7}"/>
              </a:ext>
            </a:extLst>
          </p:cNvPr>
          <p:cNvSpPr txBox="1"/>
          <p:nvPr/>
        </p:nvSpPr>
        <p:spPr>
          <a:xfrm>
            <a:off x="2088209" y="172982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"employees"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B7A28D8-7F63-EE49-A088-7962E7ED27A2}"/>
              </a:ext>
            </a:extLst>
          </p:cNvPr>
          <p:cNvCxnSpPr>
            <a:cxnSpLocks/>
          </p:cNvCxnSpPr>
          <p:nvPr/>
        </p:nvCxnSpPr>
        <p:spPr>
          <a:xfrm>
            <a:off x="3517723" y="191448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2C7BB87-71F7-3249-B5B1-F159DCC566AD}"/>
              </a:ext>
            </a:extLst>
          </p:cNvPr>
          <p:cNvSpPr txBox="1"/>
          <p:nvPr/>
        </p:nvSpPr>
        <p:spPr>
          <a:xfrm>
            <a:off x="2092325" y="416822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"offices"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961FB8-8EA9-694A-99AD-E1B4110778AC}"/>
              </a:ext>
            </a:extLst>
          </p:cNvPr>
          <p:cNvSpPr txBox="1"/>
          <p:nvPr/>
        </p:nvSpPr>
        <p:spPr>
          <a:xfrm>
            <a:off x="3834636" y="416822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E28A3A-C016-8A4E-A98D-C44CB4B722B7}"/>
              </a:ext>
            </a:extLst>
          </p:cNvPr>
          <p:cNvSpPr txBox="1"/>
          <p:nvPr/>
        </p:nvSpPr>
        <p:spPr>
          <a:xfrm>
            <a:off x="5729347" y="375221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"Country"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B74773-0315-8249-B8CE-9D6A57132AA2}"/>
              </a:ext>
            </a:extLst>
          </p:cNvPr>
          <p:cNvSpPr txBox="1"/>
          <p:nvPr/>
        </p:nvSpPr>
        <p:spPr>
          <a:xfrm>
            <a:off x="7179203" y="37563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04C575-541C-6543-8D9D-3F6B5DD45B24}"/>
              </a:ext>
            </a:extLst>
          </p:cNvPr>
          <p:cNvSpPr txBox="1"/>
          <p:nvPr/>
        </p:nvSpPr>
        <p:spPr>
          <a:xfrm>
            <a:off x="5733463" y="463366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"Address"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77A34A-2F7A-0B4C-A69B-724F2CD6E378}"/>
              </a:ext>
            </a:extLst>
          </p:cNvPr>
          <p:cNvSpPr txBox="1"/>
          <p:nvPr/>
        </p:nvSpPr>
        <p:spPr>
          <a:xfrm>
            <a:off x="9049196" y="4378278"/>
            <a:ext cx="21954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MGateway</a:t>
            </a:r>
            <a:r>
              <a:rPr lang="en-US" dirty="0"/>
              <a:t> House"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1A6B95-5655-1B43-A19E-041A6BEE6F47}"/>
              </a:ext>
            </a:extLst>
          </p:cNvPr>
          <p:cNvSpPr txBox="1"/>
          <p:nvPr/>
        </p:nvSpPr>
        <p:spPr>
          <a:xfrm>
            <a:off x="7591107" y="43782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"Line 1"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ABE72-D8B3-F84D-823C-F4D90182E085}"/>
              </a:ext>
            </a:extLst>
          </p:cNvPr>
          <p:cNvSpPr txBox="1"/>
          <p:nvPr/>
        </p:nvSpPr>
        <p:spPr>
          <a:xfrm>
            <a:off x="9053312" y="4950809"/>
            <a:ext cx="21954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"SW1 2AB"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09E495-32E1-3143-9B39-7C5FE1939A41}"/>
              </a:ext>
            </a:extLst>
          </p:cNvPr>
          <p:cNvSpPr txBox="1"/>
          <p:nvPr/>
        </p:nvSpPr>
        <p:spPr>
          <a:xfrm>
            <a:off x="7595223" y="495081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PostCode</a:t>
            </a:r>
            <a:r>
              <a:rPr lang="en-US" dirty="0"/>
              <a:t>"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EF6AA4-F609-0946-8642-58595F0BD2AC}"/>
              </a:ext>
            </a:extLst>
          </p:cNvPr>
          <p:cNvCxnSpPr>
            <a:cxnSpLocks/>
          </p:cNvCxnSpPr>
          <p:nvPr/>
        </p:nvCxnSpPr>
        <p:spPr>
          <a:xfrm>
            <a:off x="7175338" y="483067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BBEED8-0CE7-2A4D-8A6A-2A5436545609}"/>
              </a:ext>
            </a:extLst>
          </p:cNvPr>
          <p:cNvCxnSpPr>
            <a:cxnSpLocks/>
          </p:cNvCxnSpPr>
          <p:nvPr/>
        </p:nvCxnSpPr>
        <p:spPr>
          <a:xfrm>
            <a:off x="7372891" y="453078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59FAF35-1D55-C641-9CE6-8F1A43B4993F}"/>
              </a:ext>
            </a:extLst>
          </p:cNvPr>
          <p:cNvCxnSpPr>
            <a:cxnSpLocks/>
          </p:cNvCxnSpPr>
          <p:nvPr/>
        </p:nvCxnSpPr>
        <p:spPr>
          <a:xfrm>
            <a:off x="7372891" y="452587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8B6DD6B-29E4-ED42-BFE8-44B08688FE1D}"/>
              </a:ext>
            </a:extLst>
          </p:cNvPr>
          <p:cNvCxnSpPr>
            <a:cxnSpLocks/>
          </p:cNvCxnSpPr>
          <p:nvPr/>
        </p:nvCxnSpPr>
        <p:spPr>
          <a:xfrm>
            <a:off x="7372891" y="517254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499B80-D166-B647-84D5-C298C1F7006E}"/>
              </a:ext>
            </a:extLst>
          </p:cNvPr>
          <p:cNvCxnSpPr>
            <a:cxnSpLocks/>
          </p:cNvCxnSpPr>
          <p:nvPr/>
        </p:nvCxnSpPr>
        <p:spPr>
          <a:xfrm>
            <a:off x="5301226" y="4365237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1D42D75-70C3-924D-AFEC-7C83F989296D}"/>
              </a:ext>
            </a:extLst>
          </p:cNvPr>
          <p:cNvCxnSpPr>
            <a:cxnSpLocks/>
          </p:cNvCxnSpPr>
          <p:nvPr/>
        </p:nvCxnSpPr>
        <p:spPr>
          <a:xfrm>
            <a:off x="5498779" y="3929449"/>
            <a:ext cx="0" cy="9012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8708DB0-C2EB-1344-B007-C544AABB311E}"/>
              </a:ext>
            </a:extLst>
          </p:cNvPr>
          <p:cNvCxnSpPr>
            <a:cxnSpLocks/>
          </p:cNvCxnSpPr>
          <p:nvPr/>
        </p:nvCxnSpPr>
        <p:spPr>
          <a:xfrm>
            <a:off x="5498779" y="393685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75E85D-6008-824C-9F6F-4054B65C9478}"/>
              </a:ext>
            </a:extLst>
          </p:cNvPr>
          <p:cNvCxnSpPr>
            <a:cxnSpLocks/>
          </p:cNvCxnSpPr>
          <p:nvPr/>
        </p:nvCxnSpPr>
        <p:spPr>
          <a:xfrm>
            <a:off x="5498779" y="48183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F83FAC2-2A4A-1B40-AEC5-EF2D48BB9EDA}"/>
              </a:ext>
            </a:extLst>
          </p:cNvPr>
          <p:cNvCxnSpPr>
            <a:cxnSpLocks/>
          </p:cNvCxnSpPr>
          <p:nvPr/>
        </p:nvCxnSpPr>
        <p:spPr>
          <a:xfrm>
            <a:off x="1676561" y="302659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268FA79-B820-A145-932C-526D19DB30BD}"/>
              </a:ext>
            </a:extLst>
          </p:cNvPr>
          <p:cNvCxnSpPr>
            <a:cxnSpLocks/>
          </p:cNvCxnSpPr>
          <p:nvPr/>
        </p:nvCxnSpPr>
        <p:spPr>
          <a:xfrm>
            <a:off x="1874114" y="1910362"/>
            <a:ext cx="0" cy="2467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7B5BA9A-D187-D940-B2FE-209821174A53}"/>
              </a:ext>
            </a:extLst>
          </p:cNvPr>
          <p:cNvCxnSpPr>
            <a:cxnSpLocks/>
          </p:cNvCxnSpPr>
          <p:nvPr/>
        </p:nvCxnSpPr>
        <p:spPr>
          <a:xfrm>
            <a:off x="1874114" y="190623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8750BE4-FCA6-9248-85E2-1694DE8BCA26}"/>
              </a:ext>
            </a:extLst>
          </p:cNvPr>
          <p:cNvCxnSpPr>
            <a:cxnSpLocks/>
          </p:cNvCxnSpPr>
          <p:nvPr/>
        </p:nvCxnSpPr>
        <p:spPr>
          <a:xfrm>
            <a:off x="1861758" y="435700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74FA063-202B-8945-8611-DF776618FA21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3546552" y="4352894"/>
            <a:ext cx="2880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56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18986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23881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19028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 flipH="1">
            <a:off x="8163707" y="2088276"/>
            <a:ext cx="4125" cy="2957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0833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325910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BEF23-7D6D-224B-B740-24B05D72CC88}"/>
              </a:ext>
            </a:extLst>
          </p:cNvPr>
          <p:cNvSpPr txBox="1"/>
          <p:nvPr/>
        </p:nvSpPr>
        <p:spPr>
          <a:xfrm>
            <a:off x="8712504" y="2071218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E0C152-7354-A240-BE76-B547E4AD7DAB}"/>
              </a:ext>
            </a:extLst>
          </p:cNvPr>
          <p:cNvCxnSpPr>
            <a:cxnSpLocks/>
          </p:cNvCxnSpPr>
          <p:nvPr/>
        </p:nvCxnSpPr>
        <p:spPr>
          <a:xfrm flipH="1">
            <a:off x="8093692" y="2394384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3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334123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18763</TotalTime>
  <Words>2805</Words>
  <Application>Microsoft Macintosh PowerPoint</Application>
  <PresentationFormat>Widescreen</PresentationFormat>
  <Paragraphs>1058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52</cp:revision>
  <dcterms:created xsi:type="dcterms:W3CDTF">2021-03-17T10:48:23Z</dcterms:created>
  <dcterms:modified xsi:type="dcterms:W3CDTF">2021-03-30T11:31:27Z</dcterms:modified>
</cp:coreProperties>
</file>