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7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A5D1-2D63-0A44-AB82-A5059C733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4A11D-2B9F-704C-B5D4-5612DB88B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E05D-1709-EB44-AC79-D5D946A2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3C60-3AE9-284F-BB31-3DFE475D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1586-FE42-5C4C-8EA8-5D3794D0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75FA-1B13-2B4C-8035-F0E4F157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665C4-220D-8740-AE4E-62C228CF9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F81-C644-B44A-B7BB-22B61B34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5F27-95F0-A64A-8285-6AD0DBEB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E7EC-9837-A340-9EDF-E7605E28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FD3F8-23CD-CC4C-9CD6-F9F5604C2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FFAB3-9033-904A-98C5-208EB90BF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2255-98BA-6E4A-B62D-EE5F90C6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C280-3BD1-7A44-9662-637F83A6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535E-190E-D042-A0D5-8F30A0C9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C9E6-B4F9-4A44-A8F3-8C0D287F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9D33-00FA-5040-8EA7-C64D7359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71FD-BB27-124C-8AED-41BBA42F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2BD4-EC26-EF4A-807F-E643F24C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A37B-9EC1-BC4F-BF5C-2C614BB5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313D-7F0C-5541-A287-095D8C0B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020FC-069B-CD49-8911-DDDC42B2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D745A-875B-1B49-80F7-6BFBA0C0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D9E9-7F65-4244-A47E-3D44D8EB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BAA2-42CF-824F-B606-9F8B0B0E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199F-1143-F647-B733-524490BB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15CB-92C6-404B-81E7-34EBD6C70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69AAD-6329-E544-8DD3-C572C077F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F1D2D-514C-494B-8B57-B3AB8A29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7B69-FF11-6143-A67A-102C04E9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94437-CBEC-C949-B521-7453D0DB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A07E-E848-8441-A50E-CF4AC897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7CEDA-C800-954E-86D1-47975251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01F9-4628-CB45-BF2C-894BD5102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73B99-CBA2-CC42-9443-3638A65AE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FECB9-7C62-C84B-97FD-F60935DE7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8361A-A86D-7148-92D5-1597F633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60B45-31A0-854B-A9CB-ED2C69A9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0B589-B36D-3843-930C-525831CA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C904-7C0E-F742-BBB7-1411AA4D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AE6A2-D3F0-D54F-860A-B0AFF81E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B7B37-9B12-E743-81B2-CFBE8C9B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B74C7-5A45-9A42-8566-695CE723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4474A-0A5D-C44A-B0F0-7DB22AD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2ACCD-C518-A348-852A-92C23228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67E7D-BBC0-B44C-8D7A-72F71297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6957-39D8-6841-BF03-A6F8686C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8DE4-6C83-0145-B638-2D9C66156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E0438-90CD-0947-8F79-126B39D11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09C91-12DF-F04C-B9F2-4617038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BDF-32C1-BD4A-B029-F350F940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35985-FAFD-FA4E-8583-54995A85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3796-8724-424C-B806-5819A1A9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E0BB1-E38B-E041-85F1-6B62A4849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24685-748B-6140-BCB3-0E1C942A3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17F7-09D1-274F-ABAD-A802776E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B1F50-0EA0-C643-AB3A-A515D5EC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9598B-123E-0643-A00C-106B06F3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19329-3523-5245-9324-F9C2CF4F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DA14-11B8-DA41-8BA6-AA6972A4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4125-38FE-9F40-A077-701CF18DC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AB4B-0BD3-8B40-A9EE-7D7FDB27B7F5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E738-C787-7D49-A9E7-CB3DFE5D8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AF98-08FA-EC41-BB00-16B196423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9696-5117-5C4C-9C19-21AC559B2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71014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7142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2894815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7183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289893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7224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29030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970279" y="290716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263830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48509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6491422" y="1908296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127654" y="2831626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08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67D68-4368-5442-AA4F-EFEFF055EE1E}"/>
              </a:ext>
            </a:extLst>
          </p:cNvPr>
          <p:cNvSpPr txBox="1"/>
          <p:nvPr/>
        </p:nvSpPr>
        <p:spPr>
          <a:xfrm>
            <a:off x="8382011" y="1809442"/>
            <a:ext cx="126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First,</a:t>
            </a:r>
          </a:p>
          <a:p>
            <a:pPr algn="ctr"/>
            <a:r>
              <a:rPr lang="en-US" dirty="0"/>
              <a:t>Kill its Child</a:t>
            </a:r>
          </a:p>
          <a:p>
            <a:pPr algn="ctr"/>
            <a:r>
              <a:rPr lang="en-US" dirty="0"/>
              <a:t>Nodes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4BC405-7E8A-F342-8616-8FE647EA9AF8}"/>
              </a:ext>
            </a:extLst>
          </p:cNvPr>
          <p:cNvCxnSpPr>
            <a:cxnSpLocks/>
          </p:cNvCxnSpPr>
          <p:nvPr/>
        </p:nvCxnSpPr>
        <p:spPr>
          <a:xfrm>
            <a:off x="8983367" y="2730847"/>
            <a:ext cx="0" cy="34517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15F4075-B347-7441-B376-3B8E2F6C2F3E}"/>
              </a:ext>
            </a:extLst>
          </p:cNvPr>
          <p:cNvSpPr txBox="1"/>
          <p:nvPr/>
        </p:nvSpPr>
        <p:spPr>
          <a:xfrm>
            <a:off x="6607069" y="1908292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Now Kill </a:t>
            </a:r>
          </a:p>
          <a:p>
            <a:pPr algn="ctr"/>
            <a:r>
              <a:rPr lang="en-US" dirty="0"/>
              <a:t>this Node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F41FB0-7D97-C342-BA59-0F869CED9FB6}"/>
              </a:ext>
            </a:extLst>
          </p:cNvPr>
          <p:cNvCxnSpPr>
            <a:cxnSpLocks/>
          </p:cNvCxnSpPr>
          <p:nvPr/>
        </p:nvCxnSpPr>
        <p:spPr>
          <a:xfrm>
            <a:off x="7092778" y="2685403"/>
            <a:ext cx="0" cy="71188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4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383AFB-D468-4942-8785-A45AEB92871E}"/>
              </a:ext>
            </a:extLst>
          </p:cNvPr>
          <p:cNvSpPr txBox="1"/>
          <p:nvPr/>
        </p:nvSpPr>
        <p:spPr>
          <a:xfrm>
            <a:off x="6883696" y="2689060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FD4C54-7553-6941-82F8-1B2874A9B4F5}"/>
              </a:ext>
            </a:extLst>
          </p:cNvPr>
          <p:cNvCxnSpPr>
            <a:cxnSpLocks/>
          </p:cNvCxnSpPr>
          <p:nvPr/>
        </p:nvCxnSpPr>
        <p:spPr>
          <a:xfrm flipH="1">
            <a:off x="6264884" y="3012226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7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35256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351742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41599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371524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371032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35700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416409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544957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218361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46962-F244-AD4D-A6BD-5E66B8572148}"/>
              </a:ext>
            </a:extLst>
          </p:cNvPr>
          <p:cNvSpPr txBox="1"/>
          <p:nvPr/>
        </p:nvSpPr>
        <p:spPr>
          <a:xfrm>
            <a:off x="4637902" y="2204864"/>
            <a:ext cx="1272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Node</a:t>
            </a:r>
          </a:p>
          <a:p>
            <a:pPr algn="ctr"/>
            <a:r>
              <a:rPr lang="en-US" dirty="0"/>
              <a:t>specified to</a:t>
            </a:r>
          </a:p>
          <a:p>
            <a:pPr algn="ctr"/>
            <a:r>
              <a:rPr lang="en-US" dirty="0"/>
              <a:t>be killed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487EB-4A5D-FB48-8B4C-AC3FB8B682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274134" y="3128194"/>
            <a:ext cx="0" cy="565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190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38098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3813997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399454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39986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3813981"/>
            <a:ext cx="145422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40110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3818103"/>
            <a:ext cx="1454227" cy="369332"/>
          </a:xfrm>
          <a:prstGeom prst="rect">
            <a:avLst/>
          </a:prstGeom>
          <a:solidFill>
            <a:srgbClr val="FBA598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1CCC5A-528E-8842-BBE2-5F69E6B938A0}"/>
              </a:ext>
            </a:extLst>
          </p:cNvPr>
          <p:cNvSpPr txBox="1"/>
          <p:nvPr/>
        </p:nvSpPr>
        <p:spPr>
          <a:xfrm>
            <a:off x="6269452" y="2044222"/>
            <a:ext cx="2644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Its sub-tree of descendent</a:t>
            </a:r>
          </a:p>
          <a:p>
            <a:pPr algn="ctr"/>
            <a:r>
              <a:rPr lang="en-US" dirty="0"/>
              <a:t>Nodes are all flagged</a:t>
            </a:r>
          </a:p>
          <a:p>
            <a:pPr algn="ctr"/>
            <a:r>
              <a:rPr lang="en-US" dirty="0"/>
              <a:t>for deletion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E8D4DF-3C5C-1549-B71F-7B07FEEB6E94}"/>
              </a:ext>
            </a:extLst>
          </p:cNvPr>
          <p:cNvCxnSpPr>
            <a:cxnSpLocks/>
          </p:cNvCxnSpPr>
          <p:nvPr/>
        </p:nvCxnSpPr>
        <p:spPr>
          <a:xfrm>
            <a:off x="7228701" y="2996517"/>
            <a:ext cx="0" cy="57458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3EEB5C-F99F-0B49-8405-CC8323273978}"/>
              </a:ext>
            </a:extLst>
          </p:cNvPr>
          <p:cNvCxnSpPr>
            <a:cxnSpLocks/>
          </p:cNvCxnSpPr>
          <p:nvPr/>
        </p:nvCxnSpPr>
        <p:spPr>
          <a:xfrm>
            <a:off x="7479957" y="3000633"/>
            <a:ext cx="1434450" cy="65696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47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4980750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4361938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01907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02319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20374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02730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20785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CC44B1-2C6A-EB44-9305-F67626B0E22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87923" y="321197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/>
          <p:nvPr/>
        </p:nvCxnSpPr>
        <p:spPr>
          <a:xfrm>
            <a:off x="2545490" y="1594020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/>
          <p:nvPr/>
        </p:nvCxnSpPr>
        <p:spPr>
          <a:xfrm>
            <a:off x="4390771" y="1610493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/>
          <p:nvPr/>
        </p:nvCxnSpPr>
        <p:spPr>
          <a:xfrm>
            <a:off x="6285482" y="1602252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/>
          <p:nvPr/>
        </p:nvCxnSpPr>
        <p:spPr>
          <a:xfrm>
            <a:off x="8167832" y="1606368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/>
          <p:nvPr/>
        </p:nvCxnSpPr>
        <p:spPr>
          <a:xfrm>
            <a:off x="9840117" y="1610484"/>
            <a:ext cx="0" cy="27679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87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7EAC-D9A9-8D4D-A0A4-5D92FC60047C}"/>
              </a:ext>
            </a:extLst>
          </p:cNvPr>
          <p:cNvSpPr txBox="1"/>
          <p:nvPr/>
        </p:nvSpPr>
        <p:spPr>
          <a:xfrm>
            <a:off x="3053092" y="3665247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64431-A7FC-7A49-BC90-39981D666A8C}"/>
              </a:ext>
            </a:extLst>
          </p:cNvPr>
          <p:cNvCxnSpPr>
            <a:cxnSpLocks/>
          </p:cNvCxnSpPr>
          <p:nvPr/>
        </p:nvCxnSpPr>
        <p:spPr>
          <a:xfrm flipH="1">
            <a:off x="2434280" y="3988413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9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0180" y="1039613"/>
            <a:ext cx="10871" cy="26525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930288"/>
            <a:ext cx="0" cy="4371658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7810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5865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822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6277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514443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26941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9160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45408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9202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56095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56507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1771135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74149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310486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5040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1249" y="2450754"/>
            <a:ext cx="20715" cy="28585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42112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529202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4435A3-C5A6-5143-B2F7-96FDE5692720}"/>
              </a:ext>
            </a:extLst>
          </p:cNvPr>
          <p:cNvSpPr txBox="1"/>
          <p:nvPr/>
        </p:nvSpPr>
        <p:spPr>
          <a:xfrm rot="16200000">
            <a:off x="6487294" y="373174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BBC03D-4540-F743-A4E1-0D50E0E14933}"/>
              </a:ext>
            </a:extLst>
          </p:cNvPr>
          <p:cNvSpPr txBox="1"/>
          <p:nvPr/>
        </p:nvSpPr>
        <p:spPr>
          <a:xfrm rot="16200000">
            <a:off x="8789776" y="2203624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4116117"/>
            <a:ext cx="10871" cy="243454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57746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531261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577874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44194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442360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>
            <a:off x="8176064" y="4629672"/>
            <a:ext cx="0" cy="1359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46000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596340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34A88A7-F8D0-B647-9C78-25532CC4A929}"/>
              </a:ext>
            </a:extLst>
          </p:cNvPr>
          <p:cNvSpPr txBox="1"/>
          <p:nvPr/>
        </p:nvSpPr>
        <p:spPr>
          <a:xfrm rot="16200000">
            <a:off x="8793892" y="5062161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collation</a:t>
            </a:r>
          </a:p>
        </p:txBody>
      </p:sp>
    </p:spTree>
    <p:extLst>
      <p:ext uri="{BB962C8B-B14F-4D97-AF65-F5344CB8AC3E}">
        <p14:creationId xmlns:p14="http://schemas.microsoft.com/office/powerpoint/2010/main" val="335048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234B1E0-A262-0841-98AC-62BF33474E01}"/>
              </a:ext>
            </a:extLst>
          </p:cNvPr>
          <p:cNvCxnSpPr>
            <a:cxnSpLocks/>
          </p:cNvCxnSpPr>
          <p:nvPr/>
        </p:nvCxnSpPr>
        <p:spPr>
          <a:xfrm>
            <a:off x="3122132" y="1802602"/>
            <a:ext cx="0" cy="428927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C62221-6E37-1140-A76F-59CC26E38424}"/>
              </a:ext>
            </a:extLst>
          </p:cNvPr>
          <p:cNvCxnSpPr>
            <a:cxnSpLocks/>
          </p:cNvCxnSpPr>
          <p:nvPr/>
        </p:nvCxnSpPr>
        <p:spPr>
          <a:xfrm>
            <a:off x="5305166" y="525733"/>
            <a:ext cx="0" cy="339811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6A1ACB-817F-2E48-AC54-FEE27393724B}"/>
              </a:ext>
            </a:extLst>
          </p:cNvPr>
          <p:cNvCxnSpPr>
            <a:cxnSpLocks/>
          </p:cNvCxnSpPr>
          <p:nvPr/>
        </p:nvCxnSpPr>
        <p:spPr>
          <a:xfrm>
            <a:off x="9104296" y="1458097"/>
            <a:ext cx="0" cy="169288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83443-EF3C-D841-8A81-2C0DB266BF8D}"/>
              </a:ext>
            </a:extLst>
          </p:cNvPr>
          <p:cNvCxnSpPr>
            <a:cxnSpLocks/>
          </p:cNvCxnSpPr>
          <p:nvPr/>
        </p:nvCxnSpPr>
        <p:spPr>
          <a:xfrm>
            <a:off x="7154562" y="1831433"/>
            <a:ext cx="0" cy="2901207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7398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22817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45490" y="2466453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138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</p:cNvCxnSpPr>
          <p:nvPr/>
        </p:nvCxnSpPr>
        <p:spPr>
          <a:xfrm>
            <a:off x="4407247" y="3310829"/>
            <a:ext cx="2264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9952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21458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24712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23305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247535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180809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179985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 flipH="1">
            <a:off x="8167832" y="2018272"/>
            <a:ext cx="4116" cy="649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</p:cNvCxnSpPr>
          <p:nvPr/>
        </p:nvCxnSpPr>
        <p:spPr>
          <a:xfrm>
            <a:off x="8171948" y="19886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266002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31905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0" cy="1887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29755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16755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B7535C-B8BA-5D42-8DE6-D621BBB68C95}"/>
              </a:ext>
            </a:extLst>
          </p:cNvPr>
          <p:cNvCxnSpPr>
            <a:cxnSpLocks/>
          </p:cNvCxnSpPr>
          <p:nvPr/>
        </p:nvCxnSpPr>
        <p:spPr>
          <a:xfrm>
            <a:off x="9104296" y="3214076"/>
            <a:ext cx="0" cy="1691473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051515F-8EDB-C743-B1E9-FA31987C693F}"/>
              </a:ext>
            </a:extLst>
          </p:cNvPr>
          <p:cNvSpPr txBox="1"/>
          <p:nvPr/>
        </p:nvSpPr>
        <p:spPr>
          <a:xfrm>
            <a:off x="8406633" y="41929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981E36F-E9D7-8644-96AD-32B790964192}"/>
              </a:ext>
            </a:extLst>
          </p:cNvPr>
          <p:cNvCxnSpPr>
            <a:cxnSpLocks/>
          </p:cNvCxnSpPr>
          <p:nvPr/>
        </p:nvCxnSpPr>
        <p:spPr>
          <a:xfrm>
            <a:off x="7978511" y="416343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C75187-0798-EB48-9B7E-A7D25F9A504F}"/>
              </a:ext>
            </a:extLst>
          </p:cNvPr>
          <p:cNvSpPr txBox="1"/>
          <p:nvPr/>
        </p:nvSpPr>
        <p:spPr>
          <a:xfrm>
            <a:off x="9844143" y="4184714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D8184E-FE86-DE49-8157-688542CCE302}"/>
              </a:ext>
            </a:extLst>
          </p:cNvPr>
          <p:cNvSpPr txBox="1"/>
          <p:nvPr/>
        </p:nvSpPr>
        <p:spPr>
          <a:xfrm>
            <a:off x="8410749" y="355452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10ED4B-DCFE-464B-8276-1E38346AFB46}"/>
              </a:ext>
            </a:extLst>
          </p:cNvPr>
          <p:cNvSpPr txBox="1"/>
          <p:nvPr/>
        </p:nvSpPr>
        <p:spPr>
          <a:xfrm>
            <a:off x="9848259" y="355863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F0F105-E438-DA4B-A58C-2D66E27CBD56}"/>
              </a:ext>
            </a:extLst>
          </p:cNvPr>
          <p:cNvCxnSpPr>
            <a:cxnSpLocks/>
          </p:cNvCxnSpPr>
          <p:nvPr/>
        </p:nvCxnSpPr>
        <p:spPr>
          <a:xfrm flipH="1">
            <a:off x="8167832" y="3739985"/>
            <a:ext cx="8232" cy="687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5241C8-200D-814C-B1A2-A3D4C5ABD005}"/>
              </a:ext>
            </a:extLst>
          </p:cNvPr>
          <p:cNvCxnSpPr>
            <a:cxnSpLocks/>
          </p:cNvCxnSpPr>
          <p:nvPr/>
        </p:nvCxnSpPr>
        <p:spPr>
          <a:xfrm>
            <a:off x="8176064" y="37350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1E7072-C2D5-7A47-8750-32A06959B0E3}"/>
              </a:ext>
            </a:extLst>
          </p:cNvPr>
          <p:cNvCxnSpPr>
            <a:cxnSpLocks/>
          </p:cNvCxnSpPr>
          <p:nvPr/>
        </p:nvCxnSpPr>
        <p:spPr>
          <a:xfrm>
            <a:off x="8176064" y="43817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6F63CC7-7786-6A42-BBEF-7222E541D3DD}"/>
              </a:ext>
            </a:extLst>
          </p:cNvPr>
          <p:cNvSpPr txBox="1"/>
          <p:nvPr/>
        </p:nvSpPr>
        <p:spPr>
          <a:xfrm>
            <a:off x="2767814" y="53874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12C9BC-CA27-9E40-B98B-CF4D038A5F8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545490" y="5572126"/>
            <a:ext cx="2223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4D7C1D-212F-2443-8877-0B793203F055}"/>
              </a:ext>
            </a:extLst>
          </p:cNvPr>
          <p:cNvSpPr txBox="1"/>
          <p:nvPr/>
        </p:nvSpPr>
        <p:spPr>
          <a:xfrm>
            <a:off x="4637809" y="539157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"Albany"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30F662-200A-1C41-9375-472FED6242B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209687" y="557212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138CE4-4BFD-1C4B-B624-3DC86D3E3121}"/>
              </a:ext>
            </a:extLst>
          </p:cNvPr>
          <p:cNvCxnSpPr>
            <a:cxnSpLocks/>
          </p:cNvCxnSpPr>
          <p:nvPr/>
        </p:nvCxnSpPr>
        <p:spPr>
          <a:xfrm>
            <a:off x="6100281" y="555976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2AB0BEB-7058-3447-98E5-02C91DF5FC2D}"/>
              </a:ext>
            </a:extLst>
          </p:cNvPr>
          <p:cNvSpPr txBox="1"/>
          <p:nvPr/>
        </p:nvSpPr>
        <p:spPr>
          <a:xfrm>
            <a:off x="4637809" y="8442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432E60-E682-6747-B73B-801B2DA6236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407247" y="1028938"/>
            <a:ext cx="2305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0F3917D-5AF6-5947-87E1-043B4EFD536F}"/>
              </a:ext>
            </a:extLst>
          </p:cNvPr>
          <p:cNvCxnSpPr>
            <a:cxnSpLocks/>
          </p:cNvCxnSpPr>
          <p:nvPr/>
        </p:nvCxnSpPr>
        <p:spPr>
          <a:xfrm>
            <a:off x="6100281" y="101245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90AF366-0199-9048-8F34-1710355347F8}"/>
              </a:ext>
            </a:extLst>
          </p:cNvPr>
          <p:cNvSpPr txBox="1"/>
          <p:nvPr/>
        </p:nvSpPr>
        <p:spPr>
          <a:xfrm>
            <a:off x="6524277" y="82778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42F645-006B-3D46-81DD-92A1D48C3A50}"/>
              </a:ext>
            </a:extLst>
          </p:cNvPr>
          <p:cNvCxnSpPr>
            <a:cxnSpLocks/>
          </p:cNvCxnSpPr>
          <p:nvPr/>
        </p:nvCxnSpPr>
        <p:spPr>
          <a:xfrm>
            <a:off x="6297834" y="101656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383B36-B56E-0C47-A9CA-B8DF2BB554F8}"/>
              </a:ext>
            </a:extLst>
          </p:cNvPr>
          <p:cNvSpPr txBox="1"/>
          <p:nvPr/>
        </p:nvSpPr>
        <p:spPr>
          <a:xfrm>
            <a:off x="8406633" y="79483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25248C-0703-8E45-A2E2-83A93985ACF2}"/>
              </a:ext>
            </a:extLst>
          </p:cNvPr>
          <p:cNvSpPr txBox="1"/>
          <p:nvPr/>
        </p:nvSpPr>
        <p:spPr>
          <a:xfrm>
            <a:off x="9844143" y="786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A7DB29-CD6F-9A4D-A934-EE6F494D62B1}"/>
              </a:ext>
            </a:extLst>
          </p:cNvPr>
          <p:cNvCxnSpPr>
            <a:cxnSpLocks/>
          </p:cNvCxnSpPr>
          <p:nvPr/>
        </p:nvCxnSpPr>
        <p:spPr>
          <a:xfrm>
            <a:off x="7978504" y="983617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2D4C6A-56AE-944D-98F5-BF2999CFA714}"/>
              </a:ext>
            </a:extLst>
          </p:cNvPr>
          <p:cNvCxnSpPr>
            <a:cxnSpLocks/>
          </p:cNvCxnSpPr>
          <p:nvPr/>
        </p:nvCxnSpPr>
        <p:spPr>
          <a:xfrm flipH="1">
            <a:off x="4390771" y="1024822"/>
            <a:ext cx="16476" cy="22942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26D081-0E7D-F54A-B4CE-48B4B964E901}"/>
              </a:ext>
            </a:extLst>
          </p:cNvPr>
          <p:cNvCxnSpPr>
            <a:cxnSpLocks/>
          </p:cNvCxnSpPr>
          <p:nvPr/>
        </p:nvCxnSpPr>
        <p:spPr>
          <a:xfrm>
            <a:off x="4205420" y="2470569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B8FDA61-2FBC-B241-A79C-DADE59ECAAA4}"/>
              </a:ext>
            </a:extLst>
          </p:cNvPr>
          <p:cNvCxnSpPr>
            <a:cxnSpLocks/>
          </p:cNvCxnSpPr>
          <p:nvPr/>
        </p:nvCxnSpPr>
        <p:spPr>
          <a:xfrm>
            <a:off x="6104397" y="555152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7A4DDF-6935-DE4C-A551-0110EF231565}"/>
              </a:ext>
            </a:extLst>
          </p:cNvPr>
          <p:cNvSpPr txBox="1"/>
          <p:nvPr/>
        </p:nvSpPr>
        <p:spPr>
          <a:xfrm>
            <a:off x="6528393" y="53668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100011111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3025AA1-3C01-EC4F-BD52-F47302EDDF6F}"/>
              </a:ext>
            </a:extLst>
          </p:cNvPr>
          <p:cNvCxnSpPr>
            <a:cxnSpLocks/>
          </p:cNvCxnSpPr>
          <p:nvPr/>
        </p:nvCxnSpPr>
        <p:spPr>
          <a:xfrm>
            <a:off x="6301950" y="55556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3DCD7FC-8575-144F-99EE-692FC1D75911}"/>
              </a:ext>
            </a:extLst>
          </p:cNvPr>
          <p:cNvSpPr txBox="1"/>
          <p:nvPr/>
        </p:nvSpPr>
        <p:spPr>
          <a:xfrm>
            <a:off x="8410749" y="53339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2D5248-2913-8F4A-B453-93B4DB96DFDA}"/>
              </a:ext>
            </a:extLst>
          </p:cNvPr>
          <p:cNvSpPr txBox="1"/>
          <p:nvPr/>
        </p:nvSpPr>
        <p:spPr>
          <a:xfrm>
            <a:off x="9848259" y="53380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0E1B530-24F1-4942-87A4-B62E08BC2250}"/>
              </a:ext>
            </a:extLst>
          </p:cNvPr>
          <p:cNvCxnSpPr>
            <a:cxnSpLocks/>
          </p:cNvCxnSpPr>
          <p:nvPr/>
        </p:nvCxnSpPr>
        <p:spPr>
          <a:xfrm>
            <a:off x="7982620" y="5522683"/>
            <a:ext cx="4322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5BAB6D-2795-C048-9041-75D6DDDEF692}"/>
              </a:ext>
            </a:extLst>
          </p:cNvPr>
          <p:cNvCxnSpPr>
            <a:cxnSpLocks/>
          </p:cNvCxnSpPr>
          <p:nvPr/>
        </p:nvCxnSpPr>
        <p:spPr>
          <a:xfrm>
            <a:off x="2545489" y="2462332"/>
            <a:ext cx="1" cy="31097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89FE3E-69BF-554D-AD84-3F45EAD8B0F7}"/>
              </a:ext>
            </a:extLst>
          </p:cNvPr>
          <p:cNvCxnSpPr>
            <a:cxnSpLocks/>
          </p:cNvCxnSpPr>
          <p:nvPr/>
        </p:nvCxnSpPr>
        <p:spPr>
          <a:xfrm>
            <a:off x="2339540" y="3842174"/>
            <a:ext cx="218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39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1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AEA6CA-2951-7347-9D13-C80597804F1C}"/>
              </a:ext>
            </a:extLst>
          </p:cNvPr>
          <p:cNvSpPr txBox="1"/>
          <p:nvPr/>
        </p:nvSpPr>
        <p:spPr>
          <a:xfrm>
            <a:off x="6199052" y="5090877"/>
            <a:ext cx="212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** Seed </a:t>
            </a:r>
            <a:r>
              <a:rPr lang="en-US" i="1" dirty="0">
                <a:solidFill>
                  <a:srgbClr val="0070C0"/>
                </a:solidFill>
              </a:rPr>
              <a:t>Next</a:t>
            </a:r>
            <a:r>
              <a:rPr lang="en-US" dirty="0">
                <a:solidFill>
                  <a:srgbClr val="0070C0"/>
                </a:solidFill>
              </a:rPr>
              <a:t> with ""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455F355-6719-0048-BC23-F6DB07B439F1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29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3DEE71-55FD-3F43-B917-3C10346A90FB}"/>
              </a:ext>
            </a:extLst>
          </p:cNvPr>
          <p:cNvCxnSpPr/>
          <p:nvPr/>
        </p:nvCxnSpPr>
        <p:spPr>
          <a:xfrm>
            <a:off x="9564130" y="5703906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10231315" y="5510334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9B35F-27CB-DF4A-97E7-C2D92E456ACE}"/>
              </a:ext>
            </a:extLst>
          </p:cNvPr>
          <p:cNvCxnSpPr>
            <a:cxnSpLocks/>
          </p:cNvCxnSpPr>
          <p:nvPr/>
        </p:nvCxnSpPr>
        <p:spPr>
          <a:xfrm>
            <a:off x="7463481" y="5423713"/>
            <a:ext cx="0" cy="40858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13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572898" y="963827"/>
            <a:ext cx="1507524" cy="474007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83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868846" y="5534924"/>
            <a:ext cx="1921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1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5720275"/>
            <a:ext cx="0" cy="65581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/>
          <p:nvPr/>
        </p:nvCxnSpPr>
        <p:spPr>
          <a:xfrm>
            <a:off x="9564130" y="6272319"/>
            <a:ext cx="617838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82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9A57AC-3432-B145-860C-0F4ECE99A5EC}"/>
              </a:ext>
            </a:extLst>
          </p:cNvPr>
          <p:cNvCxnSpPr>
            <a:cxnSpLocks/>
          </p:cNvCxnSpPr>
          <p:nvPr/>
        </p:nvCxnSpPr>
        <p:spPr>
          <a:xfrm flipH="1" flipV="1">
            <a:off x="5795319" y="3328204"/>
            <a:ext cx="1297459" cy="3022376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0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354119" y="3653379"/>
            <a:ext cx="1454227" cy="36933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392993" y="187399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183048" y="2058665"/>
            <a:ext cx="209945" cy="9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5435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72413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6520166" y="2428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6092044" y="7323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7957676" y="2470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6524282" y="8772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7961792" y="8813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6289597" y="4324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89597" y="4275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6289597" y="10742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775605-8EB3-5B4F-91B3-C052F8230590}"/>
              </a:ext>
            </a:extLst>
          </p:cNvPr>
          <p:cNvSpPr txBox="1"/>
          <p:nvPr/>
        </p:nvSpPr>
        <p:spPr>
          <a:xfrm>
            <a:off x="4637809" y="18451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F96521-BDC5-A940-BCBC-FA55E99FD94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09687" y="20257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964341-0C27-5347-B661-99B28025663B}"/>
              </a:ext>
            </a:extLst>
          </p:cNvPr>
          <p:cNvSpPr txBox="1"/>
          <p:nvPr/>
        </p:nvSpPr>
        <p:spPr>
          <a:xfrm>
            <a:off x="6524282" y="154447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165315-1F7B-6945-8748-E951064B27C9}"/>
              </a:ext>
            </a:extLst>
          </p:cNvPr>
          <p:cNvCxnSpPr>
            <a:cxnSpLocks/>
          </p:cNvCxnSpPr>
          <p:nvPr/>
        </p:nvCxnSpPr>
        <p:spPr>
          <a:xfrm>
            <a:off x="6096160" y="20339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B41CB7-E85E-554B-AF31-C871039FD8D5}"/>
              </a:ext>
            </a:extLst>
          </p:cNvPr>
          <p:cNvSpPr txBox="1"/>
          <p:nvPr/>
        </p:nvSpPr>
        <p:spPr>
          <a:xfrm>
            <a:off x="7961792" y="154859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F6BB51-3EF9-0144-8CB2-96D4C01C4BD1}"/>
              </a:ext>
            </a:extLst>
          </p:cNvPr>
          <p:cNvSpPr txBox="1"/>
          <p:nvPr/>
        </p:nvSpPr>
        <p:spPr>
          <a:xfrm>
            <a:off x="6528398" y="217879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D1C0EC-32E8-BA43-B67D-28E7D7CE689E}"/>
              </a:ext>
            </a:extLst>
          </p:cNvPr>
          <p:cNvSpPr txBox="1"/>
          <p:nvPr/>
        </p:nvSpPr>
        <p:spPr>
          <a:xfrm>
            <a:off x="7965908" y="218290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7ED408-989D-4442-A692-CFE336A50966}"/>
              </a:ext>
            </a:extLst>
          </p:cNvPr>
          <p:cNvCxnSpPr>
            <a:cxnSpLocks/>
          </p:cNvCxnSpPr>
          <p:nvPr/>
        </p:nvCxnSpPr>
        <p:spPr>
          <a:xfrm>
            <a:off x="6293713" y="17340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BE9933-37FB-1D4D-BA56-A8279A16F2C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3713" y="17291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98C460-EC79-5040-8614-1541AD636CD1}"/>
              </a:ext>
            </a:extLst>
          </p:cNvPr>
          <p:cNvCxnSpPr>
            <a:cxnSpLocks/>
          </p:cNvCxnSpPr>
          <p:nvPr/>
        </p:nvCxnSpPr>
        <p:spPr>
          <a:xfrm>
            <a:off x="6293713" y="23758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58547E-18D3-B843-81CB-1065E3BE37AA}"/>
              </a:ext>
            </a:extLst>
          </p:cNvPr>
          <p:cNvSpPr txBox="1"/>
          <p:nvPr/>
        </p:nvSpPr>
        <p:spPr>
          <a:xfrm>
            <a:off x="4641925" y="31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C6C7F4-1C3A-794A-93B6-67DD3814E736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213803" y="3376723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264457-8EAC-D946-9D14-F5CF59548698}"/>
              </a:ext>
            </a:extLst>
          </p:cNvPr>
          <p:cNvSpPr txBox="1"/>
          <p:nvPr/>
        </p:nvSpPr>
        <p:spPr>
          <a:xfrm>
            <a:off x="6528398" y="28954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first_name</a:t>
            </a:r>
            <a:r>
              <a:rPr lang="en-US" dirty="0"/>
              <a:t>"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DA584B-F5D4-6441-A953-B51403A2F758}"/>
              </a:ext>
            </a:extLst>
          </p:cNvPr>
          <p:cNvCxnSpPr>
            <a:cxnSpLocks/>
          </p:cNvCxnSpPr>
          <p:nvPr/>
        </p:nvCxnSpPr>
        <p:spPr>
          <a:xfrm>
            <a:off x="6100276" y="338495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B6F09D-E2B4-294F-A9BE-E11EFC819DE5}"/>
              </a:ext>
            </a:extLst>
          </p:cNvPr>
          <p:cNvSpPr txBox="1"/>
          <p:nvPr/>
        </p:nvSpPr>
        <p:spPr>
          <a:xfrm>
            <a:off x="7965908" y="289959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"Simon"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4CE510-4F64-9B47-A7FF-DF885B987228}"/>
              </a:ext>
            </a:extLst>
          </p:cNvPr>
          <p:cNvSpPr txBox="1"/>
          <p:nvPr/>
        </p:nvSpPr>
        <p:spPr>
          <a:xfrm>
            <a:off x="6532514" y="35297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last_name</a:t>
            </a:r>
            <a:r>
              <a:rPr lang="en-US" dirty="0"/>
              <a:t>"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F510E0-0998-1E46-A686-BE3B02E46AB2}"/>
              </a:ext>
            </a:extLst>
          </p:cNvPr>
          <p:cNvSpPr txBox="1"/>
          <p:nvPr/>
        </p:nvSpPr>
        <p:spPr>
          <a:xfrm>
            <a:off x="7970024" y="353391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71E53F-0F79-D141-A8B9-766C9DAF94EE}"/>
              </a:ext>
            </a:extLst>
          </p:cNvPr>
          <p:cNvCxnSpPr>
            <a:cxnSpLocks/>
          </p:cNvCxnSpPr>
          <p:nvPr/>
        </p:nvCxnSpPr>
        <p:spPr>
          <a:xfrm>
            <a:off x="6297829" y="308506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FBD45D-7510-BE42-8B58-B240522131C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97829" y="308014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2A5DC0-6992-E842-8F54-6A01BF6C9237}"/>
              </a:ext>
            </a:extLst>
          </p:cNvPr>
          <p:cNvCxnSpPr>
            <a:cxnSpLocks/>
          </p:cNvCxnSpPr>
          <p:nvPr/>
        </p:nvCxnSpPr>
        <p:spPr>
          <a:xfrm>
            <a:off x="6297829" y="37268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7DD0A6-8CBA-1143-9B7F-C8F521D9A65D}"/>
              </a:ext>
            </a:extLst>
          </p:cNvPr>
          <p:cNvCxnSpPr>
            <a:cxnSpLocks/>
          </p:cNvCxnSpPr>
          <p:nvPr/>
        </p:nvCxnSpPr>
        <p:spPr>
          <a:xfrm>
            <a:off x="4205571" y="732369"/>
            <a:ext cx="32789" cy="26533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9D545-3CF1-554C-B8C3-96AB9E5F43C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47220" y="2058665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8F03841-5897-7948-82AC-D39ECE6D8DB2}"/>
              </a:ext>
            </a:extLst>
          </p:cNvPr>
          <p:cNvSpPr txBox="1"/>
          <p:nvPr/>
        </p:nvSpPr>
        <p:spPr>
          <a:xfrm>
            <a:off x="2397109" y="5325668"/>
            <a:ext cx="1717691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by_last_name</a:t>
            </a:r>
            <a:r>
              <a:rPr lang="en-US" dirty="0"/>
              <a:t>"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FDFB53-F078-9349-9A96-BF9BBF72A3F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183048" y="5510334"/>
            <a:ext cx="2140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520194A-01C2-4048-B2BC-2EE5B6B6C341}"/>
              </a:ext>
            </a:extLst>
          </p:cNvPr>
          <p:cNvSpPr txBox="1"/>
          <p:nvPr/>
        </p:nvSpPr>
        <p:spPr>
          <a:xfrm>
            <a:off x="4646041" y="5832300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2397-A089-BA44-857F-F797DFF3CF80}"/>
              </a:ext>
            </a:extLst>
          </p:cNvPr>
          <p:cNvSpPr txBox="1"/>
          <p:nvPr/>
        </p:nvSpPr>
        <p:spPr>
          <a:xfrm>
            <a:off x="6516039" y="55645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151063-2D1D-6B4F-BD95-14318041AB35}"/>
              </a:ext>
            </a:extLst>
          </p:cNvPr>
          <p:cNvSpPr txBox="1"/>
          <p:nvPr/>
        </p:nvSpPr>
        <p:spPr>
          <a:xfrm>
            <a:off x="6511918" y="6153566"/>
            <a:ext cx="1454227" cy="369332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8321B0-ABFC-474F-BDF0-879256646259}"/>
              </a:ext>
            </a:extLst>
          </p:cNvPr>
          <p:cNvSpPr txBox="1"/>
          <p:nvPr/>
        </p:nvSpPr>
        <p:spPr>
          <a:xfrm>
            <a:off x="7949426" y="556455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A81BB0-F432-1547-9D47-403E9F24B5E3}"/>
              </a:ext>
            </a:extLst>
          </p:cNvPr>
          <p:cNvSpPr txBox="1"/>
          <p:nvPr/>
        </p:nvSpPr>
        <p:spPr>
          <a:xfrm>
            <a:off x="7953542" y="61494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325F48-AE7C-8840-8E64-3D4A73B9419E}"/>
              </a:ext>
            </a:extLst>
          </p:cNvPr>
          <p:cNvSpPr txBox="1"/>
          <p:nvPr/>
        </p:nvSpPr>
        <p:spPr>
          <a:xfrm>
            <a:off x="4650157" y="4576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62ACA71-AF8F-E646-BB0B-FCB64821C477}"/>
              </a:ext>
            </a:extLst>
          </p:cNvPr>
          <p:cNvSpPr txBox="1"/>
          <p:nvPr/>
        </p:nvSpPr>
        <p:spPr>
          <a:xfrm>
            <a:off x="6516034" y="453894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5F39E3-C3A2-E841-B819-C59144750AA9}"/>
              </a:ext>
            </a:extLst>
          </p:cNvPr>
          <p:cNvSpPr txBox="1"/>
          <p:nvPr/>
        </p:nvSpPr>
        <p:spPr>
          <a:xfrm>
            <a:off x="7957658" y="45348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4565C8-A42F-DC45-870A-2138E486B1C5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4114800" y="5506218"/>
            <a:ext cx="12356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3FB8F1-D2DE-5D43-AEA2-079A27142289}"/>
              </a:ext>
            </a:extLst>
          </p:cNvPr>
          <p:cNvCxnSpPr>
            <a:cxnSpLocks/>
          </p:cNvCxnSpPr>
          <p:nvPr/>
        </p:nvCxnSpPr>
        <p:spPr>
          <a:xfrm flipH="1">
            <a:off x="4254833" y="4760692"/>
            <a:ext cx="157" cy="13105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E4071EA-1B12-EB41-8B3A-451BBED97580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254990" y="4760692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08BD4E-F0D7-4B40-A16D-53EA83EB94A0}"/>
              </a:ext>
            </a:extLst>
          </p:cNvPr>
          <p:cNvCxnSpPr>
            <a:cxnSpLocks/>
          </p:cNvCxnSpPr>
          <p:nvPr/>
        </p:nvCxnSpPr>
        <p:spPr>
          <a:xfrm flipV="1">
            <a:off x="4246749" y="6037561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BA620A-FC4E-AD4B-B85B-288B036B3DD2}"/>
              </a:ext>
            </a:extLst>
          </p:cNvPr>
          <p:cNvCxnSpPr>
            <a:cxnSpLocks/>
          </p:cNvCxnSpPr>
          <p:nvPr/>
        </p:nvCxnSpPr>
        <p:spPr>
          <a:xfrm flipV="1">
            <a:off x="6112626" y="4740094"/>
            <a:ext cx="395167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BF89C4C-3570-4843-84B0-33CFC917867A}"/>
              </a:ext>
            </a:extLst>
          </p:cNvPr>
          <p:cNvCxnSpPr>
            <a:cxnSpLocks/>
          </p:cNvCxnSpPr>
          <p:nvPr/>
        </p:nvCxnSpPr>
        <p:spPr>
          <a:xfrm>
            <a:off x="6092036" y="600871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F1F43BC-8C37-BF42-A361-2810DBFB5F63}"/>
              </a:ext>
            </a:extLst>
          </p:cNvPr>
          <p:cNvCxnSpPr>
            <a:cxnSpLocks/>
          </p:cNvCxnSpPr>
          <p:nvPr/>
        </p:nvCxnSpPr>
        <p:spPr>
          <a:xfrm>
            <a:off x="6289589" y="570882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EEB874-1DD3-2440-8F31-1A361956DFB1}"/>
              </a:ext>
            </a:extLst>
          </p:cNvPr>
          <p:cNvCxnSpPr>
            <a:cxnSpLocks/>
          </p:cNvCxnSpPr>
          <p:nvPr/>
        </p:nvCxnSpPr>
        <p:spPr>
          <a:xfrm>
            <a:off x="6289589" y="570390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BB6529D-B48B-B048-A46D-D3F60AE18F60}"/>
              </a:ext>
            </a:extLst>
          </p:cNvPr>
          <p:cNvCxnSpPr>
            <a:cxnSpLocks/>
          </p:cNvCxnSpPr>
          <p:nvPr/>
        </p:nvCxnSpPr>
        <p:spPr>
          <a:xfrm>
            <a:off x="6289589" y="63505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890813F-CD7A-4946-B798-8D422A8A007C}"/>
              </a:ext>
            </a:extLst>
          </p:cNvPr>
          <p:cNvCxnSpPr>
            <a:cxnSpLocks/>
          </p:cNvCxnSpPr>
          <p:nvPr/>
        </p:nvCxnSpPr>
        <p:spPr>
          <a:xfrm>
            <a:off x="2195532" y="2067689"/>
            <a:ext cx="0" cy="34385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85F5F-5548-F34A-9674-0F2A3A7E33D2}"/>
              </a:ext>
            </a:extLst>
          </p:cNvPr>
          <p:cNvCxnSpPr>
            <a:cxnSpLocks/>
          </p:cNvCxnSpPr>
          <p:nvPr/>
        </p:nvCxnSpPr>
        <p:spPr>
          <a:xfrm>
            <a:off x="1812471" y="3829808"/>
            <a:ext cx="36634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4C8AF8-34C8-0343-BB0D-C1C45F8044F7}"/>
              </a:ext>
            </a:extLst>
          </p:cNvPr>
          <p:cNvSpPr txBox="1"/>
          <p:nvPr/>
        </p:nvSpPr>
        <p:spPr>
          <a:xfrm>
            <a:off x="9634063" y="5534924"/>
            <a:ext cx="2516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Next</a:t>
            </a:r>
            <a:r>
              <a:rPr lang="en-US" dirty="0"/>
              <a:t> using 3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    Returns</a:t>
            </a:r>
            <a:r>
              <a:rPr lang="en-US" dirty="0">
                <a:solidFill>
                  <a:srgbClr val="0070C0"/>
                </a:solidFill>
              </a:rPr>
              <a:t> empty string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438AE2-8CC3-EA4F-A890-5A67D26BEB29}"/>
              </a:ext>
            </a:extLst>
          </p:cNvPr>
          <p:cNvCxnSpPr>
            <a:cxnSpLocks/>
          </p:cNvCxnSpPr>
          <p:nvPr/>
        </p:nvCxnSpPr>
        <p:spPr>
          <a:xfrm>
            <a:off x="7463481" y="6362829"/>
            <a:ext cx="0" cy="35924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39DA68-A2D8-4A42-9184-411BC2E32E02}"/>
              </a:ext>
            </a:extLst>
          </p:cNvPr>
          <p:cNvCxnSpPr>
            <a:cxnSpLocks/>
          </p:cNvCxnSpPr>
          <p:nvPr/>
        </p:nvCxnSpPr>
        <p:spPr>
          <a:xfrm>
            <a:off x="9527059" y="6272319"/>
            <a:ext cx="469557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9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686345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69046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387101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369457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05571" y="387512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303142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272661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3216088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273072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1594020"/>
            <a:ext cx="0" cy="404066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902941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1610493"/>
            <a:ext cx="0" cy="4024188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1602252"/>
            <a:ext cx="0" cy="403242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>
            <a:off x="8167832" y="1606368"/>
            <a:ext cx="0" cy="4028313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1610484"/>
            <a:ext cx="20743" cy="402419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1709345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1713461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1705220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1709336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828330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3360929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3365045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916195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91127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355795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456778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426297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475244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426708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4897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490140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445255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444763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50943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86276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93718" y="3216088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321195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472361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31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telephone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2747219" y="3525661"/>
            <a:ext cx="18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"211-555-9012"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2319097" y="401513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4592502" y="3517420"/>
            <a:ext cx="18495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"James, George"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2516650" y="371524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516650" y="371032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2516650" y="435700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83AB936-A317-5144-85F5-E3F691F78B42}"/>
              </a:ext>
            </a:extLst>
          </p:cNvPr>
          <p:cNvSpPr txBox="1"/>
          <p:nvPr/>
        </p:nvSpPr>
        <p:spPr>
          <a:xfrm>
            <a:off x="2751335" y="4147621"/>
            <a:ext cx="18495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"617-555-1414"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5E0C2-E3F9-BF42-9BC0-2486FE89181D}"/>
              </a:ext>
            </a:extLst>
          </p:cNvPr>
          <p:cNvSpPr txBox="1"/>
          <p:nvPr/>
        </p:nvSpPr>
        <p:spPr>
          <a:xfrm>
            <a:off x="4596618" y="4139380"/>
            <a:ext cx="184543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"Tweed, Rob"</a:t>
            </a:r>
          </a:p>
        </p:txBody>
      </p:sp>
    </p:spTree>
    <p:extLst>
      <p:ext uri="{BB962C8B-B14F-4D97-AF65-F5344CB8AC3E}">
        <p14:creationId xmlns:p14="http://schemas.microsoft.com/office/powerpoint/2010/main" val="3441346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5783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ABA9A41-1E82-264A-95D9-BC24F0913D3E}"/>
              </a:ext>
            </a:extLst>
          </p:cNvPr>
          <p:cNvCxnSpPr>
            <a:cxnSpLocks/>
          </p:cNvCxnSpPr>
          <p:nvPr/>
        </p:nvCxnSpPr>
        <p:spPr>
          <a:xfrm flipH="1" flipV="1">
            <a:off x="6660292" y="1379012"/>
            <a:ext cx="444843" cy="1478702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B35424-E727-BD40-90EB-E0D27F30671E}"/>
              </a:ext>
            </a:extLst>
          </p:cNvPr>
          <p:cNvCxnSpPr>
            <a:cxnSpLocks/>
          </p:cNvCxnSpPr>
          <p:nvPr/>
        </p:nvCxnSpPr>
        <p:spPr>
          <a:xfrm flipH="1" flipV="1">
            <a:off x="7105135" y="2932774"/>
            <a:ext cx="1013254" cy="292312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727664A-A89A-1A48-B7A1-2FA93C3A52B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FD814E-3054-CF47-AA39-984912BF920E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75AA35-E2AD-F94F-9B3F-2E177A374FEA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2CCEA22-26D6-5B4F-8DAC-141AD4A43A5C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628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AD845B-7083-FD40-AD76-0DB3C6CF72D8}"/>
              </a:ext>
            </a:extLst>
          </p:cNvPr>
          <p:cNvCxnSpPr>
            <a:cxnSpLocks/>
          </p:cNvCxnSpPr>
          <p:nvPr/>
        </p:nvCxnSpPr>
        <p:spPr>
          <a:xfrm flipH="1">
            <a:off x="7142205" y="2552906"/>
            <a:ext cx="815546" cy="304808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B4D961-7440-0746-BF80-28A2905A9BD3}"/>
              </a:ext>
            </a:extLst>
          </p:cNvPr>
          <p:cNvCxnSpPr>
            <a:cxnSpLocks/>
          </p:cNvCxnSpPr>
          <p:nvPr/>
        </p:nvCxnSpPr>
        <p:spPr>
          <a:xfrm flipV="1">
            <a:off x="7142205" y="2552906"/>
            <a:ext cx="2669060" cy="1524008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3A834C0-C5DC-F14C-B64F-B222AF936D2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DB291E-FE8B-234B-AEF8-26E382EC1E19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85B5BB-AC87-604F-9D4A-D4326BB181BE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2F7C45-1C01-2E47-A69A-7FB98A462C9F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944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FB4D961-7440-0746-BF80-28A2905A9BD3}"/>
              </a:ext>
            </a:extLst>
          </p:cNvPr>
          <p:cNvCxnSpPr>
            <a:cxnSpLocks/>
          </p:cNvCxnSpPr>
          <p:nvPr/>
        </p:nvCxnSpPr>
        <p:spPr>
          <a:xfrm flipH="1" flipV="1">
            <a:off x="7117492" y="4097512"/>
            <a:ext cx="951470" cy="367372"/>
          </a:xfrm>
          <a:prstGeom prst="straightConnector1">
            <a:avLst/>
          </a:prstGeom>
          <a:ln w="53975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FDB70D9-7A1E-EA40-9993-D5816C326EA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780C88-CC7C-E343-BBAD-E30BED2D0E74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4F35636-D4B8-1D42-8F80-1CABAA794391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1FB760-49BB-0B4D-A0AB-2B253FEBFB75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76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2710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3299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34631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348791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8" y="2891457"/>
            <a:ext cx="0" cy="1206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0769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00255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00258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>
            <a:off x="7525271" y="255782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9957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3595678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39252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3595706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242350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242378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0975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37976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37927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4393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67CDDE-00F2-324F-8CE4-25E5CDDC81F5}"/>
              </a:ext>
            </a:extLst>
          </p:cNvPr>
          <p:cNvCxnSpPr>
            <a:cxnSpLocks/>
          </p:cNvCxnSpPr>
          <p:nvPr/>
        </p:nvCxnSpPr>
        <p:spPr>
          <a:xfrm>
            <a:off x="6326658" y="2025685"/>
            <a:ext cx="465425" cy="2051229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958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2067591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399293" y="2355880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myList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752907"/>
            <a:ext cx="0" cy="35011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B26F36-B7BD-EB4C-A409-5EE5731A3564}"/>
              </a:ext>
            </a:extLst>
          </p:cNvPr>
          <p:cNvCxnSpPr>
            <a:cxnSpLocks/>
          </p:cNvCxnSpPr>
          <p:nvPr/>
        </p:nvCxnSpPr>
        <p:spPr>
          <a:xfrm>
            <a:off x="4398994" y="13790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78F74-854D-524E-AE81-3AEA56A1F1A1}"/>
              </a:ext>
            </a:extLst>
          </p:cNvPr>
          <p:cNvCxnSpPr>
            <a:cxnSpLocks/>
          </p:cNvCxnSpPr>
          <p:nvPr/>
        </p:nvCxnSpPr>
        <p:spPr>
          <a:xfrm>
            <a:off x="4398994" y="202568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C3B61E-EC8E-A440-8CE6-ED68BA149E83}"/>
              </a:ext>
            </a:extLst>
          </p:cNvPr>
          <p:cNvCxnSpPr>
            <a:cxnSpLocks/>
          </p:cNvCxnSpPr>
          <p:nvPr/>
        </p:nvCxnSpPr>
        <p:spPr>
          <a:xfrm>
            <a:off x="2335576" y="223991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33E7D3-2444-434A-BCDA-916E701328D4}"/>
              </a:ext>
            </a:extLst>
          </p:cNvPr>
          <p:cNvSpPr txBox="1"/>
          <p:nvPr/>
        </p:nvSpPr>
        <p:spPr>
          <a:xfrm>
            <a:off x="4646054" y="1210853"/>
            <a:ext cx="14542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firstNode</a:t>
            </a:r>
            <a:r>
              <a:rPr lang="en-US" dirty="0"/>
              <a:t>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021F-F8E7-4842-9185-5B346855F48B}"/>
              </a:ext>
            </a:extLst>
          </p:cNvPr>
          <p:cNvSpPr txBox="1"/>
          <p:nvPr/>
        </p:nvSpPr>
        <p:spPr>
          <a:xfrm>
            <a:off x="6104148" y="1210818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DBA95-D1BD-E947-BC62-7E87E9BF3FC7}"/>
              </a:ext>
            </a:extLst>
          </p:cNvPr>
          <p:cNvSpPr txBox="1"/>
          <p:nvPr/>
        </p:nvSpPr>
        <p:spPr>
          <a:xfrm>
            <a:off x="4650170" y="182045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lastNode</a:t>
            </a:r>
            <a:r>
              <a:rPr lang="en-US" dirty="0"/>
              <a:t>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F704-7D99-474D-B547-EC60636BCF60}"/>
              </a:ext>
            </a:extLst>
          </p:cNvPr>
          <p:cNvSpPr txBox="1"/>
          <p:nvPr/>
        </p:nvSpPr>
        <p:spPr>
          <a:xfrm>
            <a:off x="6108264" y="1820420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7A966D-01AC-6B40-BC45-873028645492}"/>
              </a:ext>
            </a:extLst>
          </p:cNvPr>
          <p:cNvSpPr txBox="1"/>
          <p:nvPr/>
        </p:nvSpPr>
        <p:spPr>
          <a:xfrm>
            <a:off x="4646050" y="408999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123DB9-910E-CD47-AE80-0FF5B29F421C}"/>
              </a:ext>
            </a:extLst>
          </p:cNvPr>
          <p:cNvCxnSpPr>
            <a:cxnSpLocks/>
          </p:cNvCxnSpPr>
          <p:nvPr/>
        </p:nvCxnSpPr>
        <p:spPr>
          <a:xfrm>
            <a:off x="4403110" y="425403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6573791" y="268542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7759956" y="2355908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D0E41-482A-D64A-A170-CDE0EE19D533}"/>
              </a:ext>
            </a:extLst>
          </p:cNvPr>
          <p:cNvCxnSpPr>
            <a:cxnSpLocks/>
          </p:cNvCxnSpPr>
          <p:nvPr/>
        </p:nvCxnSpPr>
        <p:spPr>
          <a:xfrm>
            <a:off x="6129105" y="427874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9EDA8-4F53-6344-BE13-BC268F73BB20}"/>
              </a:ext>
            </a:extLst>
          </p:cNvPr>
          <p:cNvCxnSpPr>
            <a:cxnSpLocks/>
          </p:cNvCxnSpPr>
          <p:nvPr/>
        </p:nvCxnSpPr>
        <p:spPr>
          <a:xfrm>
            <a:off x="6326657" y="2896252"/>
            <a:ext cx="0" cy="30877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6326658" y="28865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6326658" y="458354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415766" y="3422682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MyFirstValue</a:t>
            </a:r>
            <a:r>
              <a:rPr lang="en-US" dirty="0"/>
              <a:t>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759957" y="3422710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7327718" y="285771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 flipH="1">
            <a:off x="7521146" y="2557821"/>
            <a:ext cx="4126" cy="10412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7525271" y="255290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7525271" y="311307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61F4D32-70EB-404D-BF78-DB18E3CE97D1}"/>
              </a:ext>
            </a:extLst>
          </p:cNvPr>
          <p:cNvSpPr txBox="1"/>
          <p:nvPr/>
        </p:nvSpPr>
        <p:spPr>
          <a:xfrm>
            <a:off x="9428123" y="4102307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6577907" y="4431855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B3FFE-5237-2840-92DA-133A08FC9BD1}"/>
              </a:ext>
            </a:extLst>
          </p:cNvPr>
          <p:cNvSpPr txBox="1"/>
          <p:nvPr/>
        </p:nvSpPr>
        <p:spPr>
          <a:xfrm>
            <a:off x="7751654" y="4102335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52AE41-AA81-2845-B3F7-1BB66E0CEF39}"/>
              </a:ext>
            </a:extLst>
          </p:cNvPr>
          <p:cNvSpPr txBox="1"/>
          <p:nvPr/>
        </p:nvSpPr>
        <p:spPr>
          <a:xfrm>
            <a:off x="9419882" y="4748979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MySecondValue</a:t>
            </a:r>
            <a:r>
              <a:rPr lang="en-US" dirty="0"/>
              <a:t>"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C5E2920-E093-0745-8AE2-A36BA7137BE9}"/>
              </a:ext>
            </a:extLst>
          </p:cNvPr>
          <p:cNvSpPr txBox="1"/>
          <p:nvPr/>
        </p:nvSpPr>
        <p:spPr>
          <a:xfrm>
            <a:off x="7759957" y="4749007"/>
            <a:ext cx="1668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7331834" y="460414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529387" y="430424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529387" y="429933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529387" y="494600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AE8E2D5-9EF8-BC4A-8142-7B68A487926F}"/>
              </a:ext>
            </a:extLst>
          </p:cNvPr>
          <p:cNvCxnSpPr>
            <a:cxnSpLocks/>
          </p:cNvCxnSpPr>
          <p:nvPr/>
        </p:nvCxnSpPr>
        <p:spPr>
          <a:xfrm>
            <a:off x="4382503" y="75290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B36BE14-9D32-D64B-BB59-A1DF660CDB01}"/>
              </a:ext>
            </a:extLst>
          </p:cNvPr>
          <p:cNvSpPr txBox="1"/>
          <p:nvPr/>
        </p:nvSpPr>
        <p:spPr>
          <a:xfrm>
            <a:off x="4629563" y="584748"/>
            <a:ext cx="145422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C29160-3407-BB42-BAA2-BF2FABD5DFE5}"/>
              </a:ext>
            </a:extLst>
          </p:cNvPr>
          <p:cNvSpPr txBox="1"/>
          <p:nvPr/>
        </p:nvSpPr>
        <p:spPr>
          <a:xfrm>
            <a:off x="6087657" y="584713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CC21C7-DEEA-204D-BB0A-5519FE6CA05B}"/>
              </a:ext>
            </a:extLst>
          </p:cNvPr>
          <p:cNvSpPr txBox="1"/>
          <p:nvPr/>
        </p:nvSpPr>
        <p:spPr>
          <a:xfrm>
            <a:off x="9432239" y="5453316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453527-013E-8749-8EED-0B8733F0B5E9}"/>
              </a:ext>
            </a:extLst>
          </p:cNvPr>
          <p:cNvSpPr txBox="1"/>
          <p:nvPr/>
        </p:nvSpPr>
        <p:spPr>
          <a:xfrm>
            <a:off x="6582023" y="5782864"/>
            <a:ext cx="75392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5E57F6-C6C6-D040-82E3-5B192FC3FAD5}"/>
              </a:ext>
            </a:extLst>
          </p:cNvPr>
          <p:cNvSpPr txBox="1"/>
          <p:nvPr/>
        </p:nvSpPr>
        <p:spPr>
          <a:xfrm>
            <a:off x="7755770" y="5453344"/>
            <a:ext cx="168478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nextNode</a:t>
            </a:r>
            <a:r>
              <a:rPr lang="en-US" dirty="0"/>
              <a:t>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10E32E-B9D8-054B-AEE0-AF4DCE477570}"/>
              </a:ext>
            </a:extLst>
          </p:cNvPr>
          <p:cNvSpPr txBox="1"/>
          <p:nvPr/>
        </p:nvSpPr>
        <p:spPr>
          <a:xfrm>
            <a:off x="9423998" y="6099988"/>
            <a:ext cx="20348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MyThirdValue</a:t>
            </a:r>
            <a:r>
              <a:rPr lang="en-US" dirty="0"/>
              <a:t>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C68EF8-A813-7F40-89AF-A06EDF3F9C9D}"/>
              </a:ext>
            </a:extLst>
          </p:cNvPr>
          <p:cNvSpPr txBox="1"/>
          <p:nvPr/>
        </p:nvSpPr>
        <p:spPr>
          <a:xfrm>
            <a:off x="7764073" y="6100016"/>
            <a:ext cx="166824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"value"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F402125-246F-EE41-8A36-3511000A2469}"/>
              </a:ext>
            </a:extLst>
          </p:cNvPr>
          <p:cNvCxnSpPr>
            <a:cxnSpLocks/>
          </p:cNvCxnSpPr>
          <p:nvPr/>
        </p:nvCxnSpPr>
        <p:spPr>
          <a:xfrm>
            <a:off x="7335950" y="595515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DC5342E-92C5-284C-9FED-18D9EBEC76AC}"/>
              </a:ext>
            </a:extLst>
          </p:cNvPr>
          <p:cNvCxnSpPr>
            <a:cxnSpLocks/>
          </p:cNvCxnSpPr>
          <p:nvPr/>
        </p:nvCxnSpPr>
        <p:spPr>
          <a:xfrm>
            <a:off x="7533503" y="565525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AB4D57-ABF0-1D47-9B92-EE71CED11265}"/>
              </a:ext>
            </a:extLst>
          </p:cNvPr>
          <p:cNvCxnSpPr>
            <a:cxnSpLocks/>
          </p:cNvCxnSpPr>
          <p:nvPr/>
        </p:nvCxnSpPr>
        <p:spPr>
          <a:xfrm>
            <a:off x="7533503" y="56503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E444D71-9E44-0E4F-BBA9-8CA06A69033F}"/>
              </a:ext>
            </a:extLst>
          </p:cNvPr>
          <p:cNvCxnSpPr>
            <a:cxnSpLocks/>
          </p:cNvCxnSpPr>
          <p:nvPr/>
        </p:nvCxnSpPr>
        <p:spPr>
          <a:xfrm>
            <a:off x="7533503" y="62970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168AA4-B3C0-8B4D-8BE2-9BEFDE5FA40B}"/>
              </a:ext>
            </a:extLst>
          </p:cNvPr>
          <p:cNvSpPr txBox="1"/>
          <p:nvPr/>
        </p:nvSpPr>
        <p:spPr>
          <a:xfrm>
            <a:off x="9419882" y="2920173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96F13A-BAC8-0B44-B11F-E5D86FC9276C}"/>
              </a:ext>
            </a:extLst>
          </p:cNvPr>
          <p:cNvSpPr txBox="1"/>
          <p:nvPr/>
        </p:nvSpPr>
        <p:spPr>
          <a:xfrm>
            <a:off x="7743413" y="2920201"/>
            <a:ext cx="1684789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previousNode</a:t>
            </a:r>
            <a:r>
              <a:rPr lang="en-US" dirty="0"/>
              <a:t>"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33F2552-E477-A04E-99CF-FACDEC131C1D}"/>
              </a:ext>
            </a:extLst>
          </p:cNvPr>
          <p:cNvCxnSpPr>
            <a:cxnSpLocks/>
          </p:cNvCxnSpPr>
          <p:nvPr/>
        </p:nvCxnSpPr>
        <p:spPr>
          <a:xfrm>
            <a:off x="7521146" y="359911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3EF6BBF-29E6-2049-81AB-9F96666E3234}"/>
              </a:ext>
            </a:extLst>
          </p:cNvPr>
          <p:cNvCxnSpPr>
            <a:cxnSpLocks/>
          </p:cNvCxnSpPr>
          <p:nvPr/>
        </p:nvCxnSpPr>
        <p:spPr>
          <a:xfrm>
            <a:off x="6330774" y="598397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3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131382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7471631" y="1083141"/>
            <a:ext cx="20265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"Bob"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B5DE-5703-3044-876E-63D32D62B611}"/>
              </a:ext>
            </a:extLst>
          </p:cNvPr>
          <p:cNvSpPr txBox="1"/>
          <p:nvPr/>
        </p:nvSpPr>
        <p:spPr>
          <a:xfrm>
            <a:off x="2763700" y="205935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by_id</a:t>
            </a:r>
            <a:r>
              <a:rPr lang="en-US" dirty="0"/>
              <a:t>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E82C0-B16C-FB4E-86F5-075C5EBB9A28}"/>
              </a:ext>
            </a:extLst>
          </p:cNvPr>
          <p:cNvCxnSpPr>
            <a:cxnSpLocks/>
          </p:cNvCxnSpPr>
          <p:nvPr/>
        </p:nvCxnSpPr>
        <p:spPr>
          <a:xfrm>
            <a:off x="4201441" y="225223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E8055-DE65-A247-832B-15A7DFF952E7}"/>
              </a:ext>
            </a:extLst>
          </p:cNvPr>
          <p:cNvCxnSpPr>
            <a:cxnSpLocks/>
          </p:cNvCxnSpPr>
          <p:nvPr/>
        </p:nvCxnSpPr>
        <p:spPr>
          <a:xfrm>
            <a:off x="4398994" y="1613802"/>
            <a:ext cx="0" cy="6557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80516D-D271-B44E-A028-62031BAC67B2}"/>
              </a:ext>
            </a:extLst>
          </p:cNvPr>
          <p:cNvSpPr txBox="1"/>
          <p:nvPr/>
        </p:nvSpPr>
        <p:spPr>
          <a:xfrm>
            <a:off x="4646129" y="141268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8C0FD0-44FA-BC40-B2B4-141AE99D8514}"/>
              </a:ext>
            </a:extLst>
          </p:cNvPr>
          <p:cNvSpPr txBox="1"/>
          <p:nvPr/>
        </p:nvSpPr>
        <p:spPr>
          <a:xfrm>
            <a:off x="5832294" y="1083169"/>
            <a:ext cx="164765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firstname</a:t>
            </a:r>
            <a:r>
              <a:rPr lang="en-US" dirty="0"/>
              <a:t>"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35414F-AF12-E44D-A511-379BF809FBBB}"/>
              </a:ext>
            </a:extLst>
          </p:cNvPr>
          <p:cNvCxnSpPr>
            <a:cxnSpLocks/>
          </p:cNvCxnSpPr>
          <p:nvPr/>
        </p:nvCxnSpPr>
        <p:spPr>
          <a:xfrm>
            <a:off x="4398996" y="161380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0578E-EA5F-7B4D-B5D8-1CDD245FB9C7}"/>
              </a:ext>
            </a:extLst>
          </p:cNvPr>
          <p:cNvCxnSpPr>
            <a:cxnSpLocks/>
          </p:cNvCxnSpPr>
          <p:nvPr/>
        </p:nvCxnSpPr>
        <p:spPr>
          <a:xfrm>
            <a:off x="5931242" y="259411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F067E6-F7E0-FB41-A36E-B1DDFA01533E}"/>
              </a:ext>
            </a:extLst>
          </p:cNvPr>
          <p:cNvSpPr txBox="1"/>
          <p:nvPr/>
        </p:nvSpPr>
        <p:spPr>
          <a:xfrm>
            <a:off x="9032706" y="2149943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"(123) 555-0178"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FC1AE-123D-194C-B746-F5636781F8EF}"/>
              </a:ext>
            </a:extLst>
          </p:cNvPr>
          <p:cNvSpPr txBox="1"/>
          <p:nvPr/>
        </p:nvSpPr>
        <p:spPr>
          <a:xfrm>
            <a:off x="7376897" y="2149971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"mobile"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11FD75-B89B-6E4E-8D63-F3FEED58A5ED}"/>
              </a:ext>
            </a:extLst>
          </p:cNvPr>
          <p:cNvCxnSpPr>
            <a:cxnSpLocks/>
          </p:cNvCxnSpPr>
          <p:nvPr/>
        </p:nvCxnSpPr>
        <p:spPr>
          <a:xfrm>
            <a:off x="5400056" y="158497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5E4355-2BD9-474B-9D27-294C11F325AF}"/>
              </a:ext>
            </a:extLst>
          </p:cNvPr>
          <p:cNvCxnSpPr>
            <a:cxnSpLocks/>
          </p:cNvCxnSpPr>
          <p:nvPr/>
        </p:nvCxnSpPr>
        <p:spPr>
          <a:xfrm flipH="1">
            <a:off x="5597609" y="1285082"/>
            <a:ext cx="1" cy="35785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5E3F9A-C862-1E41-941D-1E97836B7C01}"/>
              </a:ext>
            </a:extLst>
          </p:cNvPr>
          <p:cNvCxnSpPr>
            <a:cxnSpLocks/>
          </p:cNvCxnSpPr>
          <p:nvPr/>
        </p:nvCxnSpPr>
        <p:spPr>
          <a:xfrm>
            <a:off x="5597609" y="128016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1BA7DC-9134-DE4F-B72A-CD639B1619B0}"/>
              </a:ext>
            </a:extLst>
          </p:cNvPr>
          <p:cNvCxnSpPr>
            <a:cxnSpLocks/>
          </p:cNvCxnSpPr>
          <p:nvPr/>
        </p:nvCxnSpPr>
        <p:spPr>
          <a:xfrm>
            <a:off x="5597609" y="184034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74D143-D819-8C42-8E94-03E5418BBBDF}"/>
              </a:ext>
            </a:extLst>
          </p:cNvPr>
          <p:cNvSpPr txBox="1"/>
          <p:nvPr/>
        </p:nvSpPr>
        <p:spPr>
          <a:xfrm>
            <a:off x="5828189" y="2442426"/>
            <a:ext cx="11082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"phone"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028128-6B36-2B49-BD2D-7FFDDC6AF6AC}"/>
              </a:ext>
            </a:extLst>
          </p:cNvPr>
          <p:cNvCxnSpPr>
            <a:cxnSpLocks/>
          </p:cNvCxnSpPr>
          <p:nvPr/>
        </p:nvCxnSpPr>
        <p:spPr>
          <a:xfrm>
            <a:off x="6936418" y="261471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6FBEF65-3BD3-9C4F-B18D-9E9677CAE3E0}"/>
              </a:ext>
            </a:extLst>
          </p:cNvPr>
          <p:cNvCxnSpPr>
            <a:cxnSpLocks/>
          </p:cNvCxnSpPr>
          <p:nvPr/>
        </p:nvCxnSpPr>
        <p:spPr>
          <a:xfrm>
            <a:off x="7133971" y="231481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D4BF26-644A-9345-954A-779DC6031044}"/>
              </a:ext>
            </a:extLst>
          </p:cNvPr>
          <p:cNvCxnSpPr>
            <a:cxnSpLocks/>
          </p:cNvCxnSpPr>
          <p:nvPr/>
        </p:nvCxnSpPr>
        <p:spPr>
          <a:xfrm>
            <a:off x="7133971" y="230990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D6188FB-E84E-034F-B4D5-C93D3249D180}"/>
              </a:ext>
            </a:extLst>
          </p:cNvPr>
          <p:cNvCxnSpPr>
            <a:cxnSpLocks/>
          </p:cNvCxnSpPr>
          <p:nvPr/>
        </p:nvCxnSpPr>
        <p:spPr>
          <a:xfrm>
            <a:off x="7133971" y="295657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168AA4-B3C0-8B4D-8BE2-9BEFDE5FA40B}"/>
              </a:ext>
            </a:extLst>
          </p:cNvPr>
          <p:cNvSpPr txBox="1"/>
          <p:nvPr/>
        </p:nvSpPr>
        <p:spPr>
          <a:xfrm>
            <a:off x="7492220" y="1647434"/>
            <a:ext cx="2026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"Smith"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96F13A-BAC8-0B44-B11F-E5D86FC9276C}"/>
              </a:ext>
            </a:extLst>
          </p:cNvPr>
          <p:cNvSpPr txBox="1"/>
          <p:nvPr/>
        </p:nvSpPr>
        <p:spPr>
          <a:xfrm>
            <a:off x="5815751" y="1647462"/>
            <a:ext cx="16847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lastname</a:t>
            </a:r>
            <a:r>
              <a:rPr lang="en-US" dirty="0"/>
              <a:t>"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1DC976-5624-0947-9C14-1311C1C3AE6C}"/>
              </a:ext>
            </a:extLst>
          </p:cNvPr>
          <p:cNvSpPr txBox="1"/>
          <p:nvPr/>
        </p:nvSpPr>
        <p:spPr>
          <a:xfrm>
            <a:off x="9036822" y="2771905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"(890) 555-0133"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AE37E0-4262-0649-A6D4-3E88E3D27977}"/>
              </a:ext>
            </a:extLst>
          </p:cNvPr>
          <p:cNvSpPr txBox="1"/>
          <p:nvPr/>
        </p:nvSpPr>
        <p:spPr>
          <a:xfrm>
            <a:off x="7381013" y="2771933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"work"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FA523B-11ED-7846-9FD4-2D4756B35451}"/>
              </a:ext>
            </a:extLst>
          </p:cNvPr>
          <p:cNvCxnSpPr>
            <a:cxnSpLocks/>
          </p:cNvCxnSpPr>
          <p:nvPr/>
        </p:nvCxnSpPr>
        <p:spPr>
          <a:xfrm>
            <a:off x="5601725" y="262293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EFE458-4E0A-8348-90A0-9B3916B31AD5}"/>
              </a:ext>
            </a:extLst>
          </p:cNvPr>
          <p:cNvCxnSpPr>
            <a:cxnSpLocks/>
          </p:cNvCxnSpPr>
          <p:nvPr/>
        </p:nvCxnSpPr>
        <p:spPr>
          <a:xfrm>
            <a:off x="5935358" y="483481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1B54BA4-AEEA-604F-B1E1-FE174931F9DE}"/>
              </a:ext>
            </a:extLst>
          </p:cNvPr>
          <p:cNvSpPr txBox="1"/>
          <p:nvPr/>
        </p:nvSpPr>
        <p:spPr>
          <a:xfrm>
            <a:off x="9036822" y="3451524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"Boys"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3CFCEF-29E2-DB4F-AB08-F06C65166EB7}"/>
              </a:ext>
            </a:extLst>
          </p:cNvPr>
          <p:cNvSpPr txBox="1"/>
          <p:nvPr/>
        </p:nvSpPr>
        <p:spPr>
          <a:xfrm>
            <a:off x="7381013" y="3451552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"city"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554D5C-257F-6D44-98F1-8B8DECCE0B3D}"/>
              </a:ext>
            </a:extLst>
          </p:cNvPr>
          <p:cNvSpPr txBox="1"/>
          <p:nvPr/>
        </p:nvSpPr>
        <p:spPr>
          <a:xfrm>
            <a:off x="5832305" y="4683121"/>
            <a:ext cx="110822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9499593-01F5-3144-BBF1-E39DF6CF72ED}"/>
              </a:ext>
            </a:extLst>
          </p:cNvPr>
          <p:cNvCxnSpPr>
            <a:cxnSpLocks/>
          </p:cNvCxnSpPr>
          <p:nvPr/>
        </p:nvCxnSpPr>
        <p:spPr>
          <a:xfrm>
            <a:off x="6940534" y="485540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1BE211-14B3-8741-9A1E-A41C2742B1B8}"/>
              </a:ext>
            </a:extLst>
          </p:cNvPr>
          <p:cNvCxnSpPr>
            <a:cxnSpLocks/>
          </p:cNvCxnSpPr>
          <p:nvPr/>
        </p:nvCxnSpPr>
        <p:spPr>
          <a:xfrm>
            <a:off x="7138087" y="3616400"/>
            <a:ext cx="12348" cy="24458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E3465B2-7C98-554A-A0EC-845E06828873}"/>
              </a:ext>
            </a:extLst>
          </p:cNvPr>
          <p:cNvCxnSpPr>
            <a:cxnSpLocks/>
          </p:cNvCxnSpPr>
          <p:nvPr/>
        </p:nvCxnSpPr>
        <p:spPr>
          <a:xfrm>
            <a:off x="7138087" y="361148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AEE4191-9776-C44F-91F7-DDFFDB0FC679}"/>
              </a:ext>
            </a:extLst>
          </p:cNvPr>
          <p:cNvCxnSpPr>
            <a:cxnSpLocks/>
          </p:cNvCxnSpPr>
          <p:nvPr/>
        </p:nvCxnSpPr>
        <p:spPr>
          <a:xfrm>
            <a:off x="7138087" y="42581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307765B-DDDE-7F49-AE4E-BA08761F9BB4}"/>
              </a:ext>
            </a:extLst>
          </p:cNvPr>
          <p:cNvSpPr txBox="1"/>
          <p:nvPr/>
        </p:nvSpPr>
        <p:spPr>
          <a:xfrm>
            <a:off x="9040938" y="4073486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C9F20DF-05FD-1243-9081-0CDA21FA7644}"/>
              </a:ext>
            </a:extLst>
          </p:cNvPr>
          <p:cNvSpPr txBox="1"/>
          <p:nvPr/>
        </p:nvSpPr>
        <p:spPr>
          <a:xfrm>
            <a:off x="7385129" y="4073514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C41CC32-B212-864D-B95D-90EA4DF72F7E}"/>
              </a:ext>
            </a:extLst>
          </p:cNvPr>
          <p:cNvCxnSpPr>
            <a:cxnSpLocks/>
          </p:cNvCxnSpPr>
          <p:nvPr/>
        </p:nvCxnSpPr>
        <p:spPr>
          <a:xfrm>
            <a:off x="5605841" y="486363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520CA8F-944B-B546-98F1-1B73B3341C3A}"/>
              </a:ext>
            </a:extLst>
          </p:cNvPr>
          <p:cNvCxnSpPr>
            <a:cxnSpLocks/>
          </p:cNvCxnSpPr>
          <p:nvPr/>
        </p:nvCxnSpPr>
        <p:spPr>
          <a:xfrm>
            <a:off x="7142203" y="485540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FE5BF07-AD20-8B4A-A660-102C0DAFA011}"/>
              </a:ext>
            </a:extLst>
          </p:cNvPr>
          <p:cNvSpPr txBox="1"/>
          <p:nvPr/>
        </p:nvSpPr>
        <p:spPr>
          <a:xfrm>
            <a:off x="9045054" y="4670731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"AR"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431112-22A5-F642-A917-687CDBE09B42}"/>
              </a:ext>
            </a:extLst>
          </p:cNvPr>
          <p:cNvSpPr txBox="1"/>
          <p:nvPr/>
        </p:nvSpPr>
        <p:spPr>
          <a:xfrm>
            <a:off x="7389245" y="4670759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"state"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8ED7283-7DCF-2A4D-A6D1-EDE8FE71B1D0}"/>
              </a:ext>
            </a:extLst>
          </p:cNvPr>
          <p:cNvCxnSpPr>
            <a:cxnSpLocks/>
          </p:cNvCxnSpPr>
          <p:nvPr/>
        </p:nvCxnSpPr>
        <p:spPr>
          <a:xfrm>
            <a:off x="7146319" y="547736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80E44E5-09CD-5444-9B5D-C00A707A5CD4}"/>
              </a:ext>
            </a:extLst>
          </p:cNvPr>
          <p:cNvSpPr txBox="1"/>
          <p:nvPr/>
        </p:nvSpPr>
        <p:spPr>
          <a:xfrm>
            <a:off x="9049170" y="5292689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"123 Back St"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3D42E8-76E5-184F-A3DD-5992A0C1CC6A}"/>
              </a:ext>
            </a:extLst>
          </p:cNvPr>
          <p:cNvSpPr txBox="1"/>
          <p:nvPr/>
        </p:nvSpPr>
        <p:spPr>
          <a:xfrm>
            <a:off x="7393361" y="5292717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"street"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1CAA2DB-181F-C648-9926-B30F8471DA33}"/>
              </a:ext>
            </a:extLst>
          </p:cNvPr>
          <p:cNvCxnSpPr>
            <a:cxnSpLocks/>
          </p:cNvCxnSpPr>
          <p:nvPr/>
        </p:nvCxnSpPr>
        <p:spPr>
          <a:xfrm>
            <a:off x="7150435" y="606224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A9C5071-2B2A-F943-9E58-0AFE81C1DAFD}"/>
              </a:ext>
            </a:extLst>
          </p:cNvPr>
          <p:cNvSpPr txBox="1"/>
          <p:nvPr/>
        </p:nvSpPr>
        <p:spPr>
          <a:xfrm>
            <a:off x="9053286" y="5877577"/>
            <a:ext cx="202659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32225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E3E76C-6339-2F4B-B9BC-2D9B4D009149}"/>
              </a:ext>
            </a:extLst>
          </p:cNvPr>
          <p:cNvSpPr txBox="1"/>
          <p:nvPr/>
        </p:nvSpPr>
        <p:spPr>
          <a:xfrm>
            <a:off x="7397477" y="5877605"/>
            <a:ext cx="16641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"zip"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E0CCC9-AE03-3E43-9E98-E4CF36DEF04B}"/>
              </a:ext>
            </a:extLst>
          </p:cNvPr>
          <p:cNvCxnSpPr>
            <a:cxnSpLocks/>
          </p:cNvCxnSpPr>
          <p:nvPr/>
        </p:nvCxnSpPr>
        <p:spPr>
          <a:xfrm>
            <a:off x="4398994" y="2269506"/>
            <a:ext cx="0" cy="4304288"/>
          </a:xfrm>
          <a:prstGeom prst="line">
            <a:avLst/>
          </a:prstGeom>
          <a:ln w="349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5F1E9D8-497E-0F47-983C-72357E7E9D58}"/>
              </a:ext>
            </a:extLst>
          </p:cNvPr>
          <p:cNvSpPr txBox="1"/>
          <p:nvPr/>
        </p:nvSpPr>
        <p:spPr>
          <a:xfrm>
            <a:off x="4394783" y="6153666"/>
            <a:ext cx="580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167009-224F-7944-8151-EE2BBB2034FD}"/>
              </a:ext>
            </a:extLst>
          </p:cNvPr>
          <p:cNvCxnSpPr>
            <a:cxnSpLocks/>
          </p:cNvCxnSpPr>
          <p:nvPr/>
        </p:nvCxnSpPr>
        <p:spPr>
          <a:xfrm>
            <a:off x="2356163" y="149436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F3A8F9C-0F21-B541-B58D-4A0A049A9020}"/>
              </a:ext>
            </a:extLst>
          </p:cNvPr>
          <p:cNvCxnSpPr>
            <a:cxnSpLocks/>
          </p:cNvCxnSpPr>
          <p:nvPr/>
        </p:nvCxnSpPr>
        <p:spPr>
          <a:xfrm>
            <a:off x="2553716" y="682922"/>
            <a:ext cx="0" cy="15865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5A1BB0-1FBE-5043-BA88-0EBF1ECA0D3A}"/>
              </a:ext>
            </a:extLst>
          </p:cNvPr>
          <p:cNvCxnSpPr>
            <a:cxnSpLocks/>
          </p:cNvCxnSpPr>
          <p:nvPr/>
        </p:nvCxnSpPr>
        <p:spPr>
          <a:xfrm>
            <a:off x="2553716" y="68292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BC0318D-D50D-964C-8E8C-7E1E92716B97}"/>
              </a:ext>
            </a:extLst>
          </p:cNvPr>
          <p:cNvCxnSpPr>
            <a:cxnSpLocks/>
          </p:cNvCxnSpPr>
          <p:nvPr/>
        </p:nvCxnSpPr>
        <p:spPr>
          <a:xfrm>
            <a:off x="2553716" y="224399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A98E0B2-F4AA-C245-BF17-092C56230BC9}"/>
              </a:ext>
            </a:extLst>
          </p:cNvPr>
          <p:cNvSpPr txBox="1"/>
          <p:nvPr/>
        </p:nvSpPr>
        <p:spPr>
          <a:xfrm>
            <a:off x="2767816" y="49416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"counter"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3640428-6B7F-C848-B49B-A46FCF76230A}"/>
              </a:ext>
            </a:extLst>
          </p:cNvPr>
          <p:cNvSpPr txBox="1"/>
          <p:nvPr/>
        </p:nvSpPr>
        <p:spPr>
          <a:xfrm>
            <a:off x="4221778" y="498214"/>
            <a:ext cx="7044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4256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8610B0-A70A-3146-B57C-DE36B42C7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32961"/>
              </p:ext>
            </p:extLst>
          </p:nvPr>
        </p:nvGraphicFramePr>
        <p:xfrm>
          <a:off x="617838" y="744380"/>
          <a:ext cx="1018196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406">
                  <a:extLst>
                    <a:ext uri="{9D8B030D-6E8A-4147-A177-3AD203B41FA5}">
                      <a16:colId xmlns:a16="http://schemas.microsoft.com/office/drawing/2014/main" val="3106208985"/>
                    </a:ext>
                  </a:extLst>
                </a:gridCol>
                <a:gridCol w="1115619">
                  <a:extLst>
                    <a:ext uri="{9D8B030D-6E8A-4147-A177-3AD203B41FA5}">
                      <a16:colId xmlns:a16="http://schemas.microsoft.com/office/drawing/2014/main" val="2323187015"/>
                    </a:ext>
                  </a:extLst>
                </a:gridCol>
                <a:gridCol w="1248018">
                  <a:extLst>
                    <a:ext uri="{9D8B030D-6E8A-4147-A177-3AD203B41FA5}">
                      <a16:colId xmlns:a16="http://schemas.microsoft.com/office/drawing/2014/main" val="271192525"/>
                    </a:ext>
                  </a:extLst>
                </a:gridCol>
                <a:gridCol w="1566114">
                  <a:extLst>
                    <a:ext uri="{9D8B030D-6E8A-4147-A177-3AD203B41FA5}">
                      <a16:colId xmlns:a16="http://schemas.microsoft.com/office/drawing/2014/main" val="3527866411"/>
                    </a:ext>
                  </a:extLst>
                </a:gridCol>
                <a:gridCol w="1648410">
                  <a:extLst>
                    <a:ext uri="{9D8B030D-6E8A-4147-A177-3AD203B41FA5}">
                      <a16:colId xmlns:a16="http://schemas.microsoft.com/office/drawing/2014/main" val="2742993916"/>
                    </a:ext>
                  </a:extLst>
                </a:gridCol>
                <a:gridCol w="2120401">
                  <a:extLst>
                    <a:ext uri="{9D8B030D-6E8A-4147-A177-3AD203B41FA5}">
                      <a16:colId xmlns:a16="http://schemas.microsoft.com/office/drawing/2014/main" val="3608030408"/>
                    </a:ext>
                  </a:extLst>
                </a:gridCol>
              </a:tblGrid>
              <a:tr h="886712">
                <a:tc>
                  <a:txBody>
                    <a:bodyPr/>
                    <a:lstStyle/>
                    <a:p>
                      <a:r>
                        <a:rPr lang="en-US" dirty="0" err="1"/>
                        <a:t>column_name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</a:t>
                      </a:r>
                      <a:r>
                        <a:rPr lang="en-US" dirty="0" err="1"/>
                        <a:t>row_id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dateOfBirth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rob@foo.com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28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211-511-1234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george@foo.com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9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1987-03-02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85281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3719352-98B3-0944-ACB4-8ED011E69700}"/>
              </a:ext>
            </a:extLst>
          </p:cNvPr>
          <p:cNvCxnSpPr/>
          <p:nvPr/>
        </p:nvCxnSpPr>
        <p:spPr>
          <a:xfrm>
            <a:off x="2150074" y="939114"/>
            <a:ext cx="51898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700FC0-7D00-364A-ABE5-7A0037265945}"/>
              </a:ext>
            </a:extLst>
          </p:cNvPr>
          <p:cNvCxnSpPr>
            <a:cxnSpLocks/>
          </p:cNvCxnSpPr>
          <p:nvPr/>
        </p:nvCxnSpPr>
        <p:spPr>
          <a:xfrm>
            <a:off x="1828800" y="1322173"/>
            <a:ext cx="0" cy="2347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95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006710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F0DBA-4820-1245-BB1D-9AEB9D476B76}"/>
              </a:ext>
            </a:extLst>
          </p:cNvPr>
          <p:cNvSpPr txBox="1"/>
          <p:nvPr/>
        </p:nvSpPr>
        <p:spPr>
          <a:xfrm>
            <a:off x="2763700" y="29984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"cells"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99E1C-3DCF-F843-917A-B8C65A24ED17}"/>
              </a:ext>
            </a:extLst>
          </p:cNvPr>
          <p:cNvCxnSpPr>
            <a:cxnSpLocks/>
          </p:cNvCxnSpPr>
          <p:nvPr/>
        </p:nvCxnSpPr>
        <p:spPr>
          <a:xfrm>
            <a:off x="2335576" y="317903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E916A7-0E44-854D-BB4C-AEBA7EBB07C3}"/>
              </a:ext>
            </a:extLst>
          </p:cNvPr>
          <p:cNvSpPr txBox="1"/>
          <p:nvPr/>
        </p:nvSpPr>
        <p:spPr>
          <a:xfrm>
            <a:off x="4633773" y="543599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dateOfBirth</a:t>
            </a:r>
            <a:r>
              <a:rPr lang="en-US" dirty="0"/>
              <a:t>"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B17A13-39FE-554E-9244-0FA4140485B7}"/>
              </a:ext>
            </a:extLst>
          </p:cNvPr>
          <p:cNvCxnSpPr>
            <a:cxnSpLocks/>
          </p:cNvCxnSpPr>
          <p:nvPr/>
        </p:nvCxnSpPr>
        <p:spPr>
          <a:xfrm>
            <a:off x="4201442" y="319134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80ADD8-C3F1-5A47-87E5-4540632595DA}"/>
              </a:ext>
            </a:extLst>
          </p:cNvPr>
          <p:cNvCxnSpPr>
            <a:cxnSpLocks/>
          </p:cNvCxnSpPr>
          <p:nvPr/>
        </p:nvCxnSpPr>
        <p:spPr>
          <a:xfrm flipH="1">
            <a:off x="4398995" y="724097"/>
            <a:ext cx="8232" cy="4802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C32B55-942F-5343-B845-91A041B6A51A}"/>
              </a:ext>
            </a:extLst>
          </p:cNvPr>
          <p:cNvCxnSpPr>
            <a:cxnSpLocks/>
          </p:cNvCxnSpPr>
          <p:nvPr/>
        </p:nvCxnSpPr>
        <p:spPr>
          <a:xfrm>
            <a:off x="4398995" y="72409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594138-77E5-6549-BD33-95D29634513C}"/>
              </a:ext>
            </a:extLst>
          </p:cNvPr>
          <p:cNvCxnSpPr>
            <a:cxnSpLocks/>
          </p:cNvCxnSpPr>
          <p:nvPr/>
        </p:nvCxnSpPr>
        <p:spPr>
          <a:xfrm>
            <a:off x="4398995" y="447232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0DE32-2506-5F42-97A0-E621857C1A90}"/>
              </a:ext>
            </a:extLst>
          </p:cNvPr>
          <p:cNvSpPr txBox="1"/>
          <p:nvPr/>
        </p:nvSpPr>
        <p:spPr>
          <a:xfrm>
            <a:off x="6734427" y="547715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E7A87E-675B-0F46-8D36-33DE8DC2804D}"/>
              </a:ext>
            </a:extLst>
          </p:cNvPr>
          <p:cNvCxnSpPr>
            <a:cxnSpLocks/>
          </p:cNvCxnSpPr>
          <p:nvPr/>
        </p:nvCxnSpPr>
        <p:spPr>
          <a:xfrm>
            <a:off x="6330777" y="715908"/>
            <a:ext cx="40365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BDC167-6B12-CB4D-B0E4-19FE052AA15B}"/>
              </a:ext>
            </a:extLst>
          </p:cNvPr>
          <p:cNvSpPr txBox="1"/>
          <p:nvPr/>
        </p:nvSpPr>
        <p:spPr>
          <a:xfrm>
            <a:off x="7488029" y="543599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"1987-03-02"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13C83-01B3-054A-82D2-6E822C0117BF}"/>
              </a:ext>
            </a:extLst>
          </p:cNvPr>
          <p:cNvSpPr txBox="1"/>
          <p:nvPr/>
        </p:nvSpPr>
        <p:spPr>
          <a:xfrm>
            <a:off x="4637889" y="1375625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"email"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FE4113-400E-CB4D-998A-438997CF4DE6}"/>
              </a:ext>
            </a:extLst>
          </p:cNvPr>
          <p:cNvSpPr txBox="1"/>
          <p:nvPr/>
        </p:nvSpPr>
        <p:spPr>
          <a:xfrm>
            <a:off x="6750900" y="112024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5542DB-CC7E-E344-8272-94A2121C2809}"/>
              </a:ext>
            </a:extLst>
          </p:cNvPr>
          <p:cNvSpPr txBox="1"/>
          <p:nvPr/>
        </p:nvSpPr>
        <p:spPr>
          <a:xfrm>
            <a:off x="7492226" y="1116086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rob@foo.com</a:t>
            </a:r>
            <a:r>
              <a:rPr lang="en-US" dirty="0"/>
              <a:t>"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EC31B-F916-D343-8FE5-510F3D835C1E}"/>
              </a:ext>
            </a:extLst>
          </p:cNvPr>
          <p:cNvSpPr txBox="1"/>
          <p:nvPr/>
        </p:nvSpPr>
        <p:spPr>
          <a:xfrm>
            <a:off x="6755016" y="1692778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C5EE09-A83A-384E-B1B3-3CDD5B13BED4}"/>
              </a:ext>
            </a:extLst>
          </p:cNvPr>
          <p:cNvSpPr txBox="1"/>
          <p:nvPr/>
        </p:nvSpPr>
        <p:spPr>
          <a:xfrm>
            <a:off x="7496342" y="1688618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george@foo.com</a:t>
            </a:r>
            <a:r>
              <a:rPr lang="en-US" dirty="0"/>
              <a:t>"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C54754-9F36-A844-8323-967F9BC35671}"/>
              </a:ext>
            </a:extLst>
          </p:cNvPr>
          <p:cNvCxnSpPr>
            <a:cxnSpLocks/>
          </p:cNvCxnSpPr>
          <p:nvPr/>
        </p:nvCxnSpPr>
        <p:spPr>
          <a:xfrm>
            <a:off x="6326811" y="154789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6CA4BA-7C9F-AD47-B42C-1EBFBCE409ED}"/>
              </a:ext>
            </a:extLst>
          </p:cNvPr>
          <p:cNvCxnSpPr>
            <a:cxnSpLocks/>
          </p:cNvCxnSpPr>
          <p:nvPr/>
        </p:nvCxnSpPr>
        <p:spPr>
          <a:xfrm>
            <a:off x="6524364" y="1248003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9043DF-F9EA-2246-A68A-D36034D6C051}"/>
              </a:ext>
            </a:extLst>
          </p:cNvPr>
          <p:cNvCxnSpPr>
            <a:cxnSpLocks/>
          </p:cNvCxnSpPr>
          <p:nvPr/>
        </p:nvCxnSpPr>
        <p:spPr>
          <a:xfrm>
            <a:off x="6524364" y="124308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CC06E5-D36D-8C4C-9680-CA05EC537BEE}"/>
              </a:ext>
            </a:extLst>
          </p:cNvPr>
          <p:cNvCxnSpPr>
            <a:cxnSpLocks/>
          </p:cNvCxnSpPr>
          <p:nvPr/>
        </p:nvCxnSpPr>
        <p:spPr>
          <a:xfrm>
            <a:off x="6524364" y="1889760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88B89C-87F0-3241-B98F-14729236EA9C}"/>
              </a:ext>
            </a:extLst>
          </p:cNvPr>
          <p:cNvSpPr txBox="1"/>
          <p:nvPr/>
        </p:nvSpPr>
        <p:spPr>
          <a:xfrm>
            <a:off x="4642005" y="2973770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5BB68A-3ABB-2341-9D5E-82214D3FE509}"/>
              </a:ext>
            </a:extLst>
          </p:cNvPr>
          <p:cNvSpPr txBox="1"/>
          <p:nvPr/>
        </p:nvSpPr>
        <p:spPr>
          <a:xfrm>
            <a:off x="6755016" y="237239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8FB62C-5A01-1B4C-9F98-E81E7C397EE8}"/>
              </a:ext>
            </a:extLst>
          </p:cNvPr>
          <p:cNvSpPr txBox="1"/>
          <p:nvPr/>
        </p:nvSpPr>
        <p:spPr>
          <a:xfrm>
            <a:off x="7496342" y="2368239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27D989-C453-BA40-B8DD-42A825CFC7C8}"/>
              </a:ext>
            </a:extLst>
          </p:cNvPr>
          <p:cNvSpPr txBox="1"/>
          <p:nvPr/>
        </p:nvSpPr>
        <p:spPr>
          <a:xfrm>
            <a:off x="6759132" y="2944931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8073AD-7A3F-CC49-A940-E5B30BE5266B}"/>
              </a:ext>
            </a:extLst>
          </p:cNvPr>
          <p:cNvSpPr txBox="1"/>
          <p:nvPr/>
        </p:nvSpPr>
        <p:spPr>
          <a:xfrm>
            <a:off x="7500458" y="2940771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"George"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1934878-6406-EF46-B788-66BB603C3312}"/>
              </a:ext>
            </a:extLst>
          </p:cNvPr>
          <p:cNvCxnSpPr>
            <a:cxnSpLocks/>
          </p:cNvCxnSpPr>
          <p:nvPr/>
        </p:nvCxnSpPr>
        <p:spPr>
          <a:xfrm>
            <a:off x="6330927" y="31336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7401DC-DD35-9147-A6D4-977BC55F43A7}"/>
              </a:ext>
            </a:extLst>
          </p:cNvPr>
          <p:cNvCxnSpPr>
            <a:cxnSpLocks/>
          </p:cNvCxnSpPr>
          <p:nvPr/>
        </p:nvCxnSpPr>
        <p:spPr>
          <a:xfrm>
            <a:off x="6528480" y="2500155"/>
            <a:ext cx="0" cy="11731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220C98-6F1E-F745-A904-4CC66E59B03E}"/>
              </a:ext>
            </a:extLst>
          </p:cNvPr>
          <p:cNvCxnSpPr>
            <a:cxnSpLocks/>
          </p:cNvCxnSpPr>
          <p:nvPr/>
        </p:nvCxnSpPr>
        <p:spPr>
          <a:xfrm>
            <a:off x="6528480" y="249524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680245-6210-3746-B0EA-EBD4AA4895DD}"/>
              </a:ext>
            </a:extLst>
          </p:cNvPr>
          <p:cNvCxnSpPr>
            <a:cxnSpLocks/>
          </p:cNvCxnSpPr>
          <p:nvPr/>
        </p:nvCxnSpPr>
        <p:spPr>
          <a:xfrm>
            <a:off x="6528480" y="314191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827636F-BDF2-DC41-8034-0F121B29CD2B}"/>
              </a:ext>
            </a:extLst>
          </p:cNvPr>
          <p:cNvSpPr txBox="1"/>
          <p:nvPr/>
        </p:nvSpPr>
        <p:spPr>
          <a:xfrm>
            <a:off x="6738543" y="3480393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E054C5-C399-A54B-894A-FD0FB60851B6}"/>
              </a:ext>
            </a:extLst>
          </p:cNvPr>
          <p:cNvSpPr txBox="1"/>
          <p:nvPr/>
        </p:nvSpPr>
        <p:spPr>
          <a:xfrm>
            <a:off x="7492145" y="3488634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"John"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E7A565-064D-4A45-91BD-B46BBCE24C98}"/>
              </a:ext>
            </a:extLst>
          </p:cNvPr>
          <p:cNvCxnSpPr>
            <a:cxnSpLocks/>
          </p:cNvCxnSpPr>
          <p:nvPr/>
        </p:nvCxnSpPr>
        <p:spPr>
          <a:xfrm>
            <a:off x="6520239" y="365266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3936F16-45BB-7E4C-BC46-02053274A8EA}"/>
              </a:ext>
            </a:extLst>
          </p:cNvPr>
          <p:cNvSpPr txBox="1"/>
          <p:nvPr/>
        </p:nvSpPr>
        <p:spPr>
          <a:xfrm>
            <a:off x="4642005" y="4345373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"state"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7BBB69-BD8C-4C40-898A-17746F787472}"/>
              </a:ext>
            </a:extLst>
          </p:cNvPr>
          <p:cNvSpPr txBox="1"/>
          <p:nvPr/>
        </p:nvSpPr>
        <p:spPr>
          <a:xfrm>
            <a:off x="6755016" y="4089994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E4CBA9-3BC4-0148-BF25-C44138C7AEB9}"/>
              </a:ext>
            </a:extLst>
          </p:cNvPr>
          <p:cNvSpPr txBox="1"/>
          <p:nvPr/>
        </p:nvSpPr>
        <p:spPr>
          <a:xfrm>
            <a:off x="7496342" y="4085834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"MA"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7414BB-5FD0-2F4D-B4B1-4CEFBF0FEEDE}"/>
              </a:ext>
            </a:extLst>
          </p:cNvPr>
          <p:cNvSpPr txBox="1"/>
          <p:nvPr/>
        </p:nvSpPr>
        <p:spPr>
          <a:xfrm>
            <a:off x="6759132" y="4662526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2F8CE5-1475-174E-8386-A8F5539FA6F7}"/>
              </a:ext>
            </a:extLst>
          </p:cNvPr>
          <p:cNvSpPr txBox="1"/>
          <p:nvPr/>
        </p:nvSpPr>
        <p:spPr>
          <a:xfrm>
            <a:off x="7500458" y="4658366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"NY"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606856-B9F1-1F48-96BB-761F10905498}"/>
              </a:ext>
            </a:extLst>
          </p:cNvPr>
          <p:cNvCxnSpPr>
            <a:cxnSpLocks/>
          </p:cNvCxnSpPr>
          <p:nvPr/>
        </p:nvCxnSpPr>
        <p:spPr>
          <a:xfrm>
            <a:off x="6330927" y="451764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451BDE9-52AF-7040-ABAF-E4D311AD8B3D}"/>
              </a:ext>
            </a:extLst>
          </p:cNvPr>
          <p:cNvCxnSpPr>
            <a:cxnSpLocks/>
          </p:cNvCxnSpPr>
          <p:nvPr/>
        </p:nvCxnSpPr>
        <p:spPr>
          <a:xfrm>
            <a:off x="6528480" y="4217751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4F5E3B-1E72-A74E-A365-CFF0D2BE1CF5}"/>
              </a:ext>
            </a:extLst>
          </p:cNvPr>
          <p:cNvCxnSpPr>
            <a:cxnSpLocks/>
          </p:cNvCxnSpPr>
          <p:nvPr/>
        </p:nvCxnSpPr>
        <p:spPr>
          <a:xfrm>
            <a:off x="6528480" y="421283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1503A07-51BC-BD47-959C-012C77AD96E1}"/>
              </a:ext>
            </a:extLst>
          </p:cNvPr>
          <p:cNvCxnSpPr>
            <a:cxnSpLocks/>
          </p:cNvCxnSpPr>
          <p:nvPr/>
        </p:nvCxnSpPr>
        <p:spPr>
          <a:xfrm>
            <a:off x="6528480" y="485950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91802E-9C18-E844-BF7E-ADCCFBE8C420}"/>
              </a:ext>
            </a:extLst>
          </p:cNvPr>
          <p:cNvSpPr txBox="1"/>
          <p:nvPr/>
        </p:nvSpPr>
        <p:spPr>
          <a:xfrm>
            <a:off x="4637889" y="5354508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"telephone"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F3AEA0-CA70-254D-9D6C-F096655BD3B1}"/>
              </a:ext>
            </a:extLst>
          </p:cNvPr>
          <p:cNvSpPr txBox="1"/>
          <p:nvPr/>
        </p:nvSpPr>
        <p:spPr>
          <a:xfrm>
            <a:off x="6738543" y="5358624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D51267-4485-894B-A856-983B5A2C8955}"/>
              </a:ext>
            </a:extLst>
          </p:cNvPr>
          <p:cNvCxnSpPr>
            <a:cxnSpLocks/>
          </p:cNvCxnSpPr>
          <p:nvPr/>
        </p:nvCxnSpPr>
        <p:spPr>
          <a:xfrm>
            <a:off x="6334893" y="5526817"/>
            <a:ext cx="403650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A16C69-E3A7-BD48-B6B7-BE9E26B5BDD1}"/>
              </a:ext>
            </a:extLst>
          </p:cNvPr>
          <p:cNvSpPr txBox="1"/>
          <p:nvPr/>
        </p:nvSpPr>
        <p:spPr>
          <a:xfrm>
            <a:off x="7492145" y="5354508"/>
            <a:ext cx="208830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"211-511-1234"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9FD29B-C365-054C-9A92-BC6D4DAD8145}"/>
              </a:ext>
            </a:extLst>
          </p:cNvPr>
          <p:cNvCxnSpPr>
            <a:cxnSpLocks/>
          </p:cNvCxnSpPr>
          <p:nvPr/>
        </p:nvCxnSpPr>
        <p:spPr>
          <a:xfrm>
            <a:off x="4403111" y="154376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DDD2FD-9C1B-064A-804C-6BEFA05BD18C}"/>
              </a:ext>
            </a:extLst>
          </p:cNvPr>
          <p:cNvCxnSpPr>
            <a:cxnSpLocks/>
          </p:cNvCxnSpPr>
          <p:nvPr/>
        </p:nvCxnSpPr>
        <p:spPr>
          <a:xfrm>
            <a:off x="4407227" y="31789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0F6A240-B579-6846-AB89-D8A26BB13FC3}"/>
              </a:ext>
            </a:extLst>
          </p:cNvPr>
          <p:cNvCxnSpPr>
            <a:cxnSpLocks/>
          </p:cNvCxnSpPr>
          <p:nvPr/>
        </p:nvCxnSpPr>
        <p:spPr>
          <a:xfrm>
            <a:off x="4411343" y="553088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7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1218994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C50D3F1-C003-1543-8790-5532E46C20BC}"/>
              </a:ext>
            </a:extLst>
          </p:cNvPr>
          <p:cNvSpPr/>
          <p:nvPr/>
        </p:nvSpPr>
        <p:spPr>
          <a:xfrm>
            <a:off x="1952368" y="1149178"/>
            <a:ext cx="1322173" cy="132217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B7F16-7F79-DD46-829C-2EC281707AB2}"/>
              </a:ext>
            </a:extLst>
          </p:cNvPr>
          <p:cNvSpPr txBox="1"/>
          <p:nvPr/>
        </p:nvSpPr>
        <p:spPr>
          <a:xfrm>
            <a:off x="2462611" y="16255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5E4BB1-5A6D-E849-A237-FBAF81FDA69C}"/>
              </a:ext>
            </a:extLst>
          </p:cNvPr>
          <p:cNvSpPr/>
          <p:nvPr/>
        </p:nvSpPr>
        <p:spPr>
          <a:xfrm>
            <a:off x="5515242" y="1140937"/>
            <a:ext cx="1322173" cy="132217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39180-C458-B34F-B3DF-986B82AB1572}"/>
              </a:ext>
            </a:extLst>
          </p:cNvPr>
          <p:cNvSpPr txBox="1"/>
          <p:nvPr/>
        </p:nvSpPr>
        <p:spPr>
          <a:xfrm>
            <a:off x="6025485" y="161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A1B13A-C261-2346-B44B-BB141ED899DE}"/>
              </a:ext>
            </a:extLst>
          </p:cNvPr>
          <p:cNvSpPr/>
          <p:nvPr/>
        </p:nvSpPr>
        <p:spPr>
          <a:xfrm>
            <a:off x="3665842" y="3838835"/>
            <a:ext cx="1322173" cy="132217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4CB5A-E3C2-914A-8A7B-914A6D4B05D1}"/>
              </a:ext>
            </a:extLst>
          </p:cNvPr>
          <p:cNvSpPr txBox="1"/>
          <p:nvPr/>
        </p:nvSpPr>
        <p:spPr>
          <a:xfrm>
            <a:off x="4176085" y="4315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F1B34F-9046-C441-9015-47A80F34FF64}"/>
              </a:ext>
            </a:extLst>
          </p:cNvPr>
          <p:cNvSpPr/>
          <p:nvPr/>
        </p:nvSpPr>
        <p:spPr>
          <a:xfrm>
            <a:off x="1713475" y="477787"/>
            <a:ext cx="1952367" cy="589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{"name":  "Rob"}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E9E559-F1DC-6F4F-8BAD-5BBD368EE889}"/>
              </a:ext>
            </a:extLst>
          </p:cNvPr>
          <p:cNvSpPr/>
          <p:nvPr/>
        </p:nvSpPr>
        <p:spPr>
          <a:xfrm>
            <a:off x="5189854" y="407761"/>
            <a:ext cx="2150060" cy="589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{"name":  "George"}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A803B-581E-8F47-9161-9D4CBE5FCB29}"/>
              </a:ext>
            </a:extLst>
          </p:cNvPr>
          <p:cNvSpPr/>
          <p:nvPr/>
        </p:nvSpPr>
        <p:spPr>
          <a:xfrm>
            <a:off x="5206327" y="4588475"/>
            <a:ext cx="2813208" cy="11285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"name":  "John",</a:t>
            </a:r>
          </a:p>
          <a:p>
            <a:r>
              <a:rPr lang="en-US" dirty="0">
                <a:solidFill>
                  <a:schemeClr val="tx1"/>
                </a:solidFill>
              </a:rPr>
              <a:t>  "email": "</a:t>
            </a:r>
            <a:r>
              <a:rPr lang="en-US" dirty="0" err="1">
                <a:solidFill>
                  <a:schemeClr val="tx1"/>
                </a:solidFill>
              </a:rPr>
              <a:t>john@foo.com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3938F4-C778-C345-93F2-EBB4BB99C0A5}"/>
              </a:ext>
            </a:extLst>
          </p:cNvPr>
          <p:cNvCxnSpPr/>
          <p:nvPr/>
        </p:nvCxnSpPr>
        <p:spPr>
          <a:xfrm>
            <a:off x="1816443" y="1066796"/>
            <a:ext cx="0" cy="5588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1914D2-6F58-4142-94B9-F8083867A2D1}"/>
              </a:ext>
            </a:extLst>
          </p:cNvPr>
          <p:cNvCxnSpPr>
            <a:cxnSpLocks/>
          </p:cNvCxnSpPr>
          <p:nvPr/>
        </p:nvCxnSpPr>
        <p:spPr>
          <a:xfrm>
            <a:off x="1820559" y="1589902"/>
            <a:ext cx="131808" cy="3569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4E0843-B638-F349-8F88-AA2FDF894200}"/>
              </a:ext>
            </a:extLst>
          </p:cNvPr>
          <p:cNvCxnSpPr/>
          <p:nvPr/>
        </p:nvCxnSpPr>
        <p:spPr>
          <a:xfrm>
            <a:off x="6998058" y="984413"/>
            <a:ext cx="0" cy="5588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96492F-B47F-A64D-BB02-E763FFF82759}"/>
              </a:ext>
            </a:extLst>
          </p:cNvPr>
          <p:cNvCxnSpPr>
            <a:cxnSpLocks/>
          </p:cNvCxnSpPr>
          <p:nvPr/>
        </p:nvCxnSpPr>
        <p:spPr>
          <a:xfrm flipH="1">
            <a:off x="6837415" y="1519876"/>
            <a:ext cx="152402" cy="82383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8DF7C9-0375-404E-B1A8-35695FCA4733}"/>
              </a:ext>
            </a:extLst>
          </p:cNvPr>
          <p:cNvCxnSpPr>
            <a:cxnSpLocks/>
          </p:cNvCxnSpPr>
          <p:nvPr/>
        </p:nvCxnSpPr>
        <p:spPr>
          <a:xfrm>
            <a:off x="4749120" y="5025086"/>
            <a:ext cx="0" cy="13592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1471CB-61B2-9D4F-85E2-B783B9327624}"/>
              </a:ext>
            </a:extLst>
          </p:cNvPr>
          <p:cNvCxnSpPr>
            <a:cxnSpLocks/>
          </p:cNvCxnSpPr>
          <p:nvPr/>
        </p:nvCxnSpPr>
        <p:spPr>
          <a:xfrm>
            <a:off x="4749120" y="5161008"/>
            <a:ext cx="440734" cy="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7A06CD-0FBB-6448-9C81-F2BDC4706FDF}"/>
              </a:ext>
            </a:extLst>
          </p:cNvPr>
          <p:cNvCxnSpPr/>
          <p:nvPr/>
        </p:nvCxnSpPr>
        <p:spPr>
          <a:xfrm>
            <a:off x="3336326" y="1761525"/>
            <a:ext cx="2150075" cy="0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90A14D1-4BC5-F242-8A68-B101A89047FA}"/>
              </a:ext>
            </a:extLst>
          </p:cNvPr>
          <p:cNvSpPr txBox="1"/>
          <p:nvPr/>
        </p:nvSpPr>
        <p:spPr>
          <a:xfrm>
            <a:off x="3904735" y="1739549"/>
            <a:ext cx="78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9FCD2B-BE5A-DF45-B43B-E326151344BD}"/>
              </a:ext>
            </a:extLst>
          </p:cNvPr>
          <p:cNvCxnSpPr>
            <a:cxnSpLocks/>
          </p:cNvCxnSpPr>
          <p:nvPr/>
        </p:nvCxnSpPr>
        <p:spPr>
          <a:xfrm>
            <a:off x="2895594" y="2506368"/>
            <a:ext cx="984423" cy="1508896"/>
          </a:xfrm>
          <a:prstGeom prst="straightConnector1">
            <a:avLst/>
          </a:prstGeom>
          <a:ln w="603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60BA6D-F482-D64B-9AD7-8991EF3E7267}"/>
              </a:ext>
            </a:extLst>
          </p:cNvPr>
          <p:cNvSpPr txBox="1"/>
          <p:nvPr/>
        </p:nvSpPr>
        <p:spPr>
          <a:xfrm>
            <a:off x="2540657" y="3076150"/>
            <a:ext cx="78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00B5B4-B237-194E-B4C8-AB11AC19D121}"/>
              </a:ext>
            </a:extLst>
          </p:cNvPr>
          <p:cNvCxnSpPr>
            <a:cxnSpLocks/>
          </p:cNvCxnSpPr>
          <p:nvPr/>
        </p:nvCxnSpPr>
        <p:spPr>
          <a:xfrm flipH="1">
            <a:off x="4749120" y="2482338"/>
            <a:ext cx="1087396" cy="1356497"/>
          </a:xfrm>
          <a:prstGeom prst="straightConnector1">
            <a:avLst/>
          </a:prstGeom>
          <a:ln w="603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F6FD144-B590-8844-A665-4036050ADA6A}"/>
              </a:ext>
            </a:extLst>
          </p:cNvPr>
          <p:cNvSpPr txBox="1"/>
          <p:nvPr/>
        </p:nvSpPr>
        <p:spPr>
          <a:xfrm>
            <a:off x="5305172" y="3028775"/>
            <a:ext cx="97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724A3C-45CB-6544-BD98-27AD949F6BB0}"/>
              </a:ext>
            </a:extLst>
          </p:cNvPr>
          <p:cNvSpPr/>
          <p:nvPr/>
        </p:nvSpPr>
        <p:spPr>
          <a:xfrm>
            <a:off x="6832837" y="2689650"/>
            <a:ext cx="3105635" cy="1128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"position":  "administrator",</a:t>
            </a:r>
          </a:p>
          <a:p>
            <a:r>
              <a:rPr lang="en-US" dirty="0">
                <a:solidFill>
                  <a:schemeClr val="tx1"/>
                </a:solidFill>
              </a:rPr>
              <a:t>  "from": 2002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A6750A-B12B-1745-B929-64F3E49DE454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276785" y="3196279"/>
            <a:ext cx="543695" cy="1716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EF50802-6B8E-D54C-AF33-7C5BB342A028}"/>
              </a:ext>
            </a:extLst>
          </p:cNvPr>
          <p:cNvSpPr/>
          <p:nvPr/>
        </p:nvSpPr>
        <p:spPr>
          <a:xfrm>
            <a:off x="3521686" y="2198117"/>
            <a:ext cx="1627430" cy="479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{"since":  1995}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1F77BAF-CF6E-6544-908F-795D283EDB48}"/>
              </a:ext>
            </a:extLst>
          </p:cNvPr>
          <p:cNvSpPr/>
          <p:nvPr/>
        </p:nvSpPr>
        <p:spPr>
          <a:xfrm>
            <a:off x="646669" y="3030139"/>
            <a:ext cx="1627430" cy="4791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{"since":  2010}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D1C1A5-86F0-9A42-88A9-B716D96815FE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274099" y="3262181"/>
            <a:ext cx="287407" cy="75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10BA00F-F271-754D-BB69-DDCF0B5C729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4320287" y="2018265"/>
            <a:ext cx="15114" cy="17985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61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6D5910-B94D-444B-8C17-32851B086D23}"/>
              </a:ext>
            </a:extLst>
          </p:cNvPr>
          <p:cNvSpPr txBox="1"/>
          <p:nvPr/>
        </p:nvSpPr>
        <p:spPr>
          <a:xfrm>
            <a:off x="1853514" y="506627"/>
            <a:ext cx="3571812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        graph["node", 1, "</a:t>
            </a:r>
            <a:r>
              <a:rPr lang="en-GB" sz="1000" dirty="0" err="1"/>
              <a:t>edge_to</a:t>
            </a:r>
            <a:r>
              <a:rPr lang="en-GB" sz="1000" dirty="0"/>
              <a:t>", 21] = ""</a:t>
            </a:r>
          </a:p>
          <a:p>
            <a:r>
              <a:rPr lang="en-GB" sz="1000" dirty="0"/>
              <a:t>        graph["node", 1, "</a:t>
            </a:r>
            <a:r>
              <a:rPr lang="en-GB" sz="1000" dirty="0" err="1"/>
              <a:t>edge_to</a:t>
            </a:r>
            <a:r>
              <a:rPr lang="en-GB" sz="1000" dirty="0"/>
              <a:t>", 23] = ""</a:t>
            </a:r>
          </a:p>
          <a:p>
            <a:r>
              <a:rPr lang="en-GB" sz="1000" dirty="0"/>
              <a:t>        graph["node", 1, "properties", "name"] = "Rob"</a:t>
            </a:r>
          </a:p>
          <a:p>
            <a:endParaRPr lang="en-GB" sz="1000" dirty="0"/>
          </a:p>
          <a:p>
            <a:r>
              <a:rPr lang="en-GB" sz="1000" dirty="0"/>
              <a:t>        graph["node", 2, "</a:t>
            </a:r>
            <a:r>
              <a:rPr lang="en-GB" sz="1000" dirty="0" err="1"/>
              <a:t>edge_from</a:t>
            </a:r>
            <a:r>
              <a:rPr lang="en-GB" sz="1000" dirty="0"/>
              <a:t>", 21] = ""</a:t>
            </a:r>
          </a:p>
          <a:p>
            <a:r>
              <a:rPr lang="en-GB" sz="1000" dirty="0"/>
              <a:t>        graph["node", 2, "</a:t>
            </a:r>
            <a:r>
              <a:rPr lang="en-GB" sz="1000" dirty="0" err="1"/>
              <a:t>edge_from</a:t>
            </a:r>
            <a:r>
              <a:rPr lang="en-GB" sz="1000" dirty="0"/>
              <a:t>", 24] = ""</a:t>
            </a:r>
          </a:p>
          <a:p>
            <a:r>
              <a:rPr lang="en-GB" sz="1000" dirty="0"/>
              <a:t>        graph["node", 2, "properties", "email"] = "</a:t>
            </a:r>
            <a:r>
              <a:rPr lang="en-GB" sz="1000" dirty="0" err="1"/>
              <a:t>john@foo.com</a:t>
            </a:r>
            <a:r>
              <a:rPr lang="en-GB" sz="1000" dirty="0"/>
              <a:t>"</a:t>
            </a:r>
          </a:p>
          <a:p>
            <a:r>
              <a:rPr lang="en-GB" sz="1000" dirty="0"/>
              <a:t>        graph["node", 2, "properties", "name"] = "John"</a:t>
            </a:r>
          </a:p>
          <a:p>
            <a:endParaRPr lang="en-GB" sz="1000" dirty="0"/>
          </a:p>
          <a:p>
            <a:r>
              <a:rPr lang="en-GB" sz="1000" dirty="0"/>
              <a:t>        graph["node", 7, "</a:t>
            </a:r>
            <a:r>
              <a:rPr lang="en-GB" sz="1000" dirty="0" err="1"/>
              <a:t>edge_from</a:t>
            </a:r>
            <a:r>
              <a:rPr lang="en-GB" sz="1000" dirty="0"/>
              <a:t>", 23] = ""</a:t>
            </a:r>
          </a:p>
          <a:p>
            <a:r>
              <a:rPr lang="en-GB" sz="1000" dirty="0"/>
              <a:t>        graph["node", 7, "</a:t>
            </a:r>
            <a:r>
              <a:rPr lang="en-GB" sz="1000" dirty="0" err="1"/>
              <a:t>edge_to</a:t>
            </a:r>
            <a:r>
              <a:rPr lang="en-GB" sz="1000" dirty="0"/>
              <a:t>", 24] = ""</a:t>
            </a:r>
          </a:p>
          <a:p>
            <a:r>
              <a:rPr lang="en-GB" sz="1000" dirty="0"/>
              <a:t>        graph["node", 7, "properties", "name"] = "George"</a:t>
            </a:r>
          </a:p>
          <a:p>
            <a:br>
              <a:rPr lang="en-GB" sz="1000" dirty="0"/>
            </a:br>
            <a:r>
              <a:rPr lang="en-GB" sz="1000" dirty="0"/>
              <a:t>        graph["edge", 21, "</a:t>
            </a:r>
            <a:r>
              <a:rPr lang="en-GB" sz="1000" dirty="0" err="1"/>
              <a:t>from_node</a:t>
            </a:r>
            <a:r>
              <a:rPr lang="en-GB" sz="1000" dirty="0"/>
              <a:t>"] = 1</a:t>
            </a:r>
          </a:p>
          <a:p>
            <a:r>
              <a:rPr lang="en-GB" sz="1000" dirty="0"/>
              <a:t>        graph["edge", 21, "properties", "since"] = 2010</a:t>
            </a:r>
          </a:p>
          <a:p>
            <a:r>
              <a:rPr lang="en-GB" sz="1000" dirty="0"/>
              <a:t>        graph["edge", 21, "</a:t>
            </a:r>
            <a:r>
              <a:rPr lang="en-GB" sz="1000" dirty="0" err="1"/>
              <a:t>to_node</a:t>
            </a:r>
            <a:r>
              <a:rPr lang="en-GB" sz="1000" dirty="0"/>
              <a:t>"] = 2</a:t>
            </a:r>
          </a:p>
          <a:p>
            <a:r>
              <a:rPr lang="en-GB" sz="1000" dirty="0"/>
              <a:t>        graph["edge", 21, "type"] = "knows"</a:t>
            </a:r>
          </a:p>
          <a:p>
            <a:endParaRPr lang="en-GB" sz="1000" dirty="0"/>
          </a:p>
          <a:p>
            <a:r>
              <a:rPr lang="en-GB" sz="1000" dirty="0"/>
              <a:t>        graph["edge", 23, "</a:t>
            </a:r>
            <a:r>
              <a:rPr lang="en-GB" sz="1000" dirty="0" err="1"/>
              <a:t>from_node</a:t>
            </a:r>
            <a:r>
              <a:rPr lang="en-GB" sz="1000" dirty="0"/>
              <a:t>"] = 1</a:t>
            </a:r>
          </a:p>
          <a:p>
            <a:r>
              <a:rPr lang="en-GB" sz="1000" dirty="0"/>
              <a:t>        graph["edge", 23, "properties", "since"] = 1995</a:t>
            </a:r>
          </a:p>
          <a:p>
            <a:r>
              <a:rPr lang="en-GB" sz="1000" dirty="0"/>
              <a:t>        graph["edge", 23, "</a:t>
            </a:r>
            <a:r>
              <a:rPr lang="en-GB" sz="1000" dirty="0" err="1"/>
              <a:t>to_node</a:t>
            </a:r>
            <a:r>
              <a:rPr lang="en-GB" sz="1000" dirty="0"/>
              <a:t>"] = 7</a:t>
            </a:r>
          </a:p>
          <a:p>
            <a:r>
              <a:rPr lang="en-GB" sz="1000" dirty="0"/>
              <a:t>        graph["edge", 23, "type"] = "knows"</a:t>
            </a:r>
          </a:p>
          <a:p>
            <a:endParaRPr lang="en-GB" sz="1000" dirty="0"/>
          </a:p>
          <a:p>
            <a:r>
              <a:rPr lang="en-GB" sz="1000" dirty="0"/>
              <a:t>        graph["edge", 24, "</a:t>
            </a:r>
            <a:r>
              <a:rPr lang="en-GB" sz="1000" dirty="0" err="1"/>
              <a:t>from_node</a:t>
            </a:r>
            <a:r>
              <a:rPr lang="en-GB" sz="1000" dirty="0"/>
              <a:t>"] = 7</a:t>
            </a:r>
          </a:p>
          <a:p>
            <a:r>
              <a:rPr lang="en-GB" sz="1000" dirty="0"/>
              <a:t>        graph["edge", 24, "properties", "from"] = 2002</a:t>
            </a:r>
          </a:p>
          <a:p>
            <a:r>
              <a:rPr lang="en-GB" sz="1000" dirty="0"/>
              <a:t>        graph["edge", 24, "properties", "position"] = "administrator"</a:t>
            </a:r>
          </a:p>
          <a:p>
            <a:r>
              <a:rPr lang="en-GB" sz="1000" dirty="0"/>
              <a:t>        graph["edge", 24, "</a:t>
            </a:r>
            <a:r>
              <a:rPr lang="en-GB" sz="1000" dirty="0" err="1"/>
              <a:t>to_node</a:t>
            </a:r>
            <a:r>
              <a:rPr lang="en-GB" sz="1000" dirty="0"/>
              <a:t>"] = 2</a:t>
            </a:r>
          </a:p>
          <a:p>
            <a:r>
              <a:rPr lang="en-GB" sz="1000" dirty="0"/>
              <a:t>        graph["edge", 24, "type"] = "employs"</a:t>
            </a:r>
          </a:p>
          <a:p>
            <a:endParaRPr lang="en-GB" sz="1000" dirty="0"/>
          </a:p>
          <a:p>
            <a:r>
              <a:rPr lang="en-GB" sz="1000" dirty="0"/>
              <a:t>        graph["</a:t>
            </a:r>
            <a:r>
              <a:rPr lang="en-GB" sz="1000" dirty="0" err="1"/>
              <a:t>edge_type</a:t>
            </a:r>
            <a:r>
              <a:rPr lang="en-GB" sz="1000" dirty="0"/>
              <a:t>", "knows", 21] = ""</a:t>
            </a:r>
          </a:p>
          <a:p>
            <a:r>
              <a:rPr lang="en-GB" sz="1000" dirty="0"/>
              <a:t>        graph["</a:t>
            </a:r>
            <a:r>
              <a:rPr lang="en-GB" sz="1000" dirty="0" err="1"/>
              <a:t>edge_type</a:t>
            </a:r>
            <a:r>
              <a:rPr lang="en-GB" sz="1000" dirty="0"/>
              <a:t>", "knows", 23] = ""</a:t>
            </a:r>
          </a:p>
          <a:p>
            <a:r>
              <a:rPr lang="en-GB" sz="1000" dirty="0"/>
              <a:t>        graph["</a:t>
            </a:r>
            <a:r>
              <a:rPr lang="en-GB" sz="1000" dirty="0" err="1"/>
              <a:t>edge_type</a:t>
            </a:r>
            <a:r>
              <a:rPr lang="en-GB" sz="1000" dirty="0"/>
              <a:t>", "employs", 24] = ""</a:t>
            </a:r>
          </a:p>
          <a:p>
            <a:endParaRPr lang="en-GB" sz="1000" dirty="0"/>
          </a:p>
          <a:p>
            <a:r>
              <a:rPr lang="en-GB" sz="1000" dirty="0"/>
              <a:t>        graph["</a:t>
            </a:r>
            <a:r>
              <a:rPr lang="en-GB" sz="1000" dirty="0" err="1"/>
              <a:t>node_counter</a:t>
            </a:r>
            <a:r>
              <a:rPr lang="en-GB" sz="1000" dirty="0"/>
              <a:t>"] = 7</a:t>
            </a:r>
          </a:p>
          <a:p>
            <a:r>
              <a:rPr lang="en-GB" sz="1000" dirty="0"/>
              <a:t>        graph["</a:t>
            </a:r>
            <a:r>
              <a:rPr lang="en-GB" sz="1000" dirty="0" err="1"/>
              <a:t>edge_counter</a:t>
            </a:r>
            <a:r>
              <a:rPr lang="en-GB" sz="1000" dirty="0"/>
              <a:t>"] = 24</a:t>
            </a:r>
          </a:p>
        </p:txBody>
      </p:sp>
    </p:spTree>
    <p:extLst>
      <p:ext uri="{BB962C8B-B14F-4D97-AF65-F5344CB8AC3E}">
        <p14:creationId xmlns:p14="http://schemas.microsoft.com/office/powerpoint/2010/main" val="1037548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139929" y="3575124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916A7-0E44-854D-BB4C-AEBA7EBB07C3}"/>
              </a:ext>
            </a:extLst>
          </p:cNvPr>
          <p:cNvSpPr txBox="1"/>
          <p:nvPr/>
        </p:nvSpPr>
        <p:spPr>
          <a:xfrm>
            <a:off x="2026446" y="1841064"/>
            <a:ext cx="16970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"edge"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B17A13-39FE-554E-9244-0FA4140485B7}"/>
              </a:ext>
            </a:extLst>
          </p:cNvPr>
          <p:cNvCxnSpPr>
            <a:cxnSpLocks/>
          </p:cNvCxnSpPr>
          <p:nvPr/>
        </p:nvCxnSpPr>
        <p:spPr>
          <a:xfrm>
            <a:off x="1594115" y="374740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80ADD8-C3F1-5A47-87E5-4540632595DA}"/>
              </a:ext>
            </a:extLst>
          </p:cNvPr>
          <p:cNvCxnSpPr>
            <a:cxnSpLocks/>
          </p:cNvCxnSpPr>
          <p:nvPr/>
        </p:nvCxnSpPr>
        <p:spPr>
          <a:xfrm>
            <a:off x="1791668" y="2021562"/>
            <a:ext cx="0" cy="46049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C32B55-942F-5343-B845-91A041B6A51A}"/>
              </a:ext>
            </a:extLst>
          </p:cNvPr>
          <p:cNvCxnSpPr>
            <a:cxnSpLocks/>
          </p:cNvCxnSpPr>
          <p:nvPr/>
        </p:nvCxnSpPr>
        <p:spPr>
          <a:xfrm>
            <a:off x="1791668" y="202156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594138-77E5-6549-BD33-95D29634513C}"/>
              </a:ext>
            </a:extLst>
          </p:cNvPr>
          <p:cNvCxnSpPr>
            <a:cxnSpLocks/>
          </p:cNvCxnSpPr>
          <p:nvPr/>
        </p:nvCxnSpPr>
        <p:spPr>
          <a:xfrm>
            <a:off x="1791668" y="509018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0DE32-2506-5F42-97A0-E621857C1A90}"/>
              </a:ext>
            </a:extLst>
          </p:cNvPr>
          <p:cNvSpPr txBox="1"/>
          <p:nvPr/>
        </p:nvSpPr>
        <p:spPr>
          <a:xfrm>
            <a:off x="8130390" y="78156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from_node</a:t>
            </a:r>
            <a:r>
              <a:rPr lang="en-US" sz="1000" dirty="0"/>
              <a:t>"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BDC167-6B12-CB4D-B0E4-19FE052AA15B}"/>
              </a:ext>
            </a:extLst>
          </p:cNvPr>
          <p:cNvSpPr txBox="1"/>
          <p:nvPr/>
        </p:nvSpPr>
        <p:spPr>
          <a:xfrm>
            <a:off x="9255051" y="74038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A13C83-01B3-054A-82D2-6E822C0117BF}"/>
              </a:ext>
            </a:extLst>
          </p:cNvPr>
          <p:cNvSpPr txBox="1"/>
          <p:nvPr/>
        </p:nvSpPr>
        <p:spPr>
          <a:xfrm>
            <a:off x="2017690" y="2359138"/>
            <a:ext cx="111674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edge_counter</a:t>
            </a:r>
            <a:r>
              <a:rPr lang="en-US" sz="1000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5542DB-CC7E-E344-8272-94A2121C2809}"/>
              </a:ext>
            </a:extLst>
          </p:cNvPr>
          <p:cNvSpPr txBox="1"/>
          <p:nvPr/>
        </p:nvSpPr>
        <p:spPr>
          <a:xfrm>
            <a:off x="3120555" y="2359095"/>
            <a:ext cx="40945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C54754-9F36-A844-8323-967F9BC35671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723450" y="2021562"/>
            <a:ext cx="2760116" cy="41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6CA4BA-7C9F-AD47-B42C-1EBFBCE409ED}"/>
              </a:ext>
            </a:extLst>
          </p:cNvPr>
          <p:cNvCxnSpPr>
            <a:cxnSpLocks/>
          </p:cNvCxnSpPr>
          <p:nvPr/>
        </p:nvCxnSpPr>
        <p:spPr>
          <a:xfrm>
            <a:off x="6487291" y="699390"/>
            <a:ext cx="0" cy="2664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9043DF-F9EA-2246-A68A-D36034D6C051}"/>
              </a:ext>
            </a:extLst>
          </p:cNvPr>
          <p:cNvCxnSpPr>
            <a:cxnSpLocks/>
          </p:cNvCxnSpPr>
          <p:nvPr/>
        </p:nvCxnSpPr>
        <p:spPr>
          <a:xfrm>
            <a:off x="6487291" y="69939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CC06E5-D36D-8C4C-9680-CA05EC537BEE}"/>
              </a:ext>
            </a:extLst>
          </p:cNvPr>
          <p:cNvCxnSpPr>
            <a:cxnSpLocks/>
          </p:cNvCxnSpPr>
          <p:nvPr/>
        </p:nvCxnSpPr>
        <p:spPr>
          <a:xfrm>
            <a:off x="6487291" y="3335502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88B89C-87F0-3241-B98F-14729236EA9C}"/>
              </a:ext>
            </a:extLst>
          </p:cNvPr>
          <p:cNvSpPr txBox="1"/>
          <p:nvPr/>
        </p:nvSpPr>
        <p:spPr>
          <a:xfrm>
            <a:off x="2034678" y="2949072"/>
            <a:ext cx="89788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edge_type</a:t>
            </a:r>
            <a:r>
              <a:rPr lang="en-US" sz="1000" dirty="0"/>
              <a:t>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936F16-45BB-7E4C-BC46-02053274A8EA}"/>
              </a:ext>
            </a:extLst>
          </p:cNvPr>
          <p:cNvSpPr txBox="1"/>
          <p:nvPr/>
        </p:nvSpPr>
        <p:spPr>
          <a:xfrm>
            <a:off x="2034678" y="4963233"/>
            <a:ext cx="8650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"node"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9FD29B-C365-054C-9A92-BC6D4DAD8145}"/>
              </a:ext>
            </a:extLst>
          </p:cNvPr>
          <p:cNvCxnSpPr>
            <a:cxnSpLocks/>
          </p:cNvCxnSpPr>
          <p:nvPr/>
        </p:nvCxnSpPr>
        <p:spPr>
          <a:xfrm>
            <a:off x="1791668" y="2458173"/>
            <a:ext cx="2099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4DDD2FD-9C1B-064A-804C-6BEFA05BD18C}"/>
              </a:ext>
            </a:extLst>
          </p:cNvPr>
          <p:cNvCxnSpPr>
            <a:cxnSpLocks/>
          </p:cNvCxnSpPr>
          <p:nvPr/>
        </p:nvCxnSpPr>
        <p:spPr>
          <a:xfrm>
            <a:off x="1799900" y="308014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C8E36C-3ED0-344A-BC97-36925F200EE6}"/>
              </a:ext>
            </a:extLst>
          </p:cNvPr>
          <p:cNvSpPr txBox="1"/>
          <p:nvPr/>
        </p:nvSpPr>
        <p:spPr>
          <a:xfrm>
            <a:off x="6722105" y="547713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1D2CBC-09FA-1042-B9BE-225092BE42E1}"/>
              </a:ext>
            </a:extLst>
          </p:cNvPr>
          <p:cNvCxnSpPr>
            <a:cxnSpLocks/>
          </p:cNvCxnSpPr>
          <p:nvPr/>
        </p:nvCxnSpPr>
        <p:spPr>
          <a:xfrm>
            <a:off x="6491407" y="198861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D2987D8-A555-2F4F-A39D-CD5B10586F72}"/>
              </a:ext>
            </a:extLst>
          </p:cNvPr>
          <p:cNvSpPr txBox="1"/>
          <p:nvPr/>
        </p:nvSpPr>
        <p:spPr>
          <a:xfrm>
            <a:off x="6726221" y="1836939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9CD7DA-5403-E042-BAAD-F138CD89D2AC}"/>
              </a:ext>
            </a:extLst>
          </p:cNvPr>
          <p:cNvSpPr txBox="1"/>
          <p:nvPr/>
        </p:nvSpPr>
        <p:spPr>
          <a:xfrm>
            <a:off x="6730337" y="3138517"/>
            <a:ext cx="75392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158D-2D6D-AF45-B384-788870362333}"/>
              </a:ext>
            </a:extLst>
          </p:cNvPr>
          <p:cNvSpPr txBox="1"/>
          <p:nvPr/>
        </p:nvSpPr>
        <p:spPr>
          <a:xfrm>
            <a:off x="8146863" y="403554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B84EB63-4D15-F749-B482-808999AAC275}"/>
              </a:ext>
            </a:extLst>
          </p:cNvPr>
          <p:cNvSpPr txBox="1"/>
          <p:nvPr/>
        </p:nvSpPr>
        <p:spPr>
          <a:xfrm>
            <a:off x="10952042" y="399436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2010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3F6E9B-C0F6-7E4F-AA9D-4E5A257FAAD2}"/>
              </a:ext>
            </a:extLst>
          </p:cNvPr>
          <p:cNvSpPr txBox="1"/>
          <p:nvPr/>
        </p:nvSpPr>
        <p:spPr>
          <a:xfrm>
            <a:off x="9955070" y="407670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"since"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8E17B34-10FB-B64E-91AB-6677DF0E26C5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9135920" y="526665"/>
            <a:ext cx="840015" cy="7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5D2331F-79D5-4B41-AAB9-153AC5BF3571}"/>
              </a:ext>
            </a:extLst>
          </p:cNvPr>
          <p:cNvSpPr txBox="1"/>
          <p:nvPr/>
        </p:nvSpPr>
        <p:spPr>
          <a:xfrm>
            <a:off x="8134506" y="737184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to_node</a:t>
            </a:r>
            <a:r>
              <a:rPr lang="en-US" sz="1000" dirty="0"/>
              <a:t>"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99BDC3-0C9F-B74C-91FE-B66A219A9631}"/>
              </a:ext>
            </a:extLst>
          </p:cNvPr>
          <p:cNvSpPr txBox="1"/>
          <p:nvPr/>
        </p:nvSpPr>
        <p:spPr>
          <a:xfrm>
            <a:off x="9259167" y="733066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908547-427B-F74E-A2C0-BAF818F2CDED}"/>
              </a:ext>
            </a:extLst>
          </p:cNvPr>
          <p:cNvSpPr txBox="1"/>
          <p:nvPr/>
        </p:nvSpPr>
        <p:spPr>
          <a:xfrm>
            <a:off x="8138622" y="1074936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"type"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734973-EFE0-334B-BC57-49641D479360}"/>
              </a:ext>
            </a:extLst>
          </p:cNvPr>
          <p:cNvSpPr txBox="1"/>
          <p:nvPr/>
        </p:nvSpPr>
        <p:spPr>
          <a:xfrm>
            <a:off x="9263282" y="1070818"/>
            <a:ext cx="753919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"knows"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CF0FDF2-8F92-D04C-B3C3-DA2BC9F78BBC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7476028" y="732379"/>
            <a:ext cx="403465" cy="6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BC95C5D-86F2-CC47-89F2-17AA12F0AB3F}"/>
              </a:ext>
            </a:extLst>
          </p:cNvPr>
          <p:cNvCxnSpPr>
            <a:cxnSpLocks/>
          </p:cNvCxnSpPr>
          <p:nvPr/>
        </p:nvCxnSpPr>
        <p:spPr>
          <a:xfrm>
            <a:off x="7887734" y="172163"/>
            <a:ext cx="8232" cy="10297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5C74E95-83D6-1A47-9CD9-FDCCF47F9FAC}"/>
              </a:ext>
            </a:extLst>
          </p:cNvPr>
          <p:cNvCxnSpPr>
            <a:cxnSpLocks/>
          </p:cNvCxnSpPr>
          <p:nvPr/>
        </p:nvCxnSpPr>
        <p:spPr>
          <a:xfrm>
            <a:off x="7887734" y="18452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AAB8C48-86B8-A54A-A125-A868378BD507}"/>
              </a:ext>
            </a:extLst>
          </p:cNvPr>
          <p:cNvCxnSpPr>
            <a:cxnSpLocks/>
          </p:cNvCxnSpPr>
          <p:nvPr/>
        </p:nvCxnSpPr>
        <p:spPr>
          <a:xfrm>
            <a:off x="7887725" y="1201892"/>
            <a:ext cx="2346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D7CB55-334D-8E48-971E-67F6F1D2EFEC}"/>
              </a:ext>
            </a:extLst>
          </p:cNvPr>
          <p:cNvCxnSpPr>
            <a:cxnSpLocks/>
          </p:cNvCxnSpPr>
          <p:nvPr/>
        </p:nvCxnSpPr>
        <p:spPr>
          <a:xfrm>
            <a:off x="7891850" y="54698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FEA6886-5A52-E84A-AE44-390A9DFB8CC2}"/>
              </a:ext>
            </a:extLst>
          </p:cNvPr>
          <p:cNvCxnSpPr>
            <a:cxnSpLocks/>
          </p:cNvCxnSpPr>
          <p:nvPr/>
        </p:nvCxnSpPr>
        <p:spPr>
          <a:xfrm>
            <a:off x="7895966" y="86003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8BB9568-FFB7-9440-88C5-3D966B5E442B}"/>
              </a:ext>
            </a:extLst>
          </p:cNvPr>
          <p:cNvSpPr txBox="1"/>
          <p:nvPr/>
        </p:nvSpPr>
        <p:spPr>
          <a:xfrm>
            <a:off x="8122149" y="1416810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from_node</a:t>
            </a:r>
            <a:r>
              <a:rPr lang="en-US" sz="1000" dirty="0"/>
              <a:t>"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D056617-A2CF-2645-9F03-5AB83B7ACE74}"/>
              </a:ext>
            </a:extLst>
          </p:cNvPr>
          <p:cNvSpPr txBox="1"/>
          <p:nvPr/>
        </p:nvSpPr>
        <p:spPr>
          <a:xfrm>
            <a:off x="9246810" y="1412692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51E2F0-5C4B-CD42-B21E-C20CA69CD204}"/>
              </a:ext>
            </a:extLst>
          </p:cNvPr>
          <p:cNvSpPr txBox="1"/>
          <p:nvPr/>
        </p:nvSpPr>
        <p:spPr>
          <a:xfrm>
            <a:off x="8138622" y="1742208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2AAF4D-054A-D042-A10D-A31EE00D0790}"/>
              </a:ext>
            </a:extLst>
          </p:cNvPr>
          <p:cNvSpPr txBox="1"/>
          <p:nvPr/>
        </p:nvSpPr>
        <p:spPr>
          <a:xfrm>
            <a:off x="10943801" y="1738090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1995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26C1B4D-29A6-8A4A-A6A1-5409492FB202}"/>
              </a:ext>
            </a:extLst>
          </p:cNvPr>
          <p:cNvSpPr txBox="1"/>
          <p:nvPr/>
        </p:nvSpPr>
        <p:spPr>
          <a:xfrm>
            <a:off x="9946829" y="1746324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"since"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4A887C6-6739-014B-9204-82A2549BA1BE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9127679" y="1865319"/>
            <a:ext cx="840015" cy="79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DA667ED-3EE8-CE44-A169-73715F819E3E}"/>
              </a:ext>
            </a:extLst>
          </p:cNvPr>
          <p:cNvSpPr txBox="1"/>
          <p:nvPr/>
        </p:nvSpPr>
        <p:spPr>
          <a:xfrm>
            <a:off x="8126265" y="2075838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to_node</a:t>
            </a:r>
            <a:r>
              <a:rPr lang="en-US" sz="1000" dirty="0"/>
              <a:t>"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897396-8500-3C4B-8B0F-FCD9255C7B09}"/>
              </a:ext>
            </a:extLst>
          </p:cNvPr>
          <p:cNvSpPr txBox="1"/>
          <p:nvPr/>
        </p:nvSpPr>
        <p:spPr>
          <a:xfrm>
            <a:off x="9250926" y="2071720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AE538F-5A8B-8844-88EA-20DC31CF4016}"/>
              </a:ext>
            </a:extLst>
          </p:cNvPr>
          <p:cNvSpPr txBox="1"/>
          <p:nvPr/>
        </p:nvSpPr>
        <p:spPr>
          <a:xfrm>
            <a:off x="8130381" y="2413590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"type"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765986-6174-8248-80D8-BE77783B04E2}"/>
              </a:ext>
            </a:extLst>
          </p:cNvPr>
          <p:cNvSpPr txBox="1"/>
          <p:nvPr/>
        </p:nvSpPr>
        <p:spPr>
          <a:xfrm>
            <a:off x="9255041" y="2409472"/>
            <a:ext cx="753919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"knows"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A2C99B-A5B4-BF45-BCAD-C0CB1C4AFDA9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480144" y="2021605"/>
            <a:ext cx="39934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31A2E12-50EE-4D4F-A6A1-760150263F48}"/>
              </a:ext>
            </a:extLst>
          </p:cNvPr>
          <p:cNvCxnSpPr>
            <a:cxnSpLocks/>
          </p:cNvCxnSpPr>
          <p:nvPr/>
        </p:nvCxnSpPr>
        <p:spPr>
          <a:xfrm>
            <a:off x="7879493" y="1510817"/>
            <a:ext cx="0" cy="10420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DF06B9A-51D8-A244-A6C9-6F885AB2DF56}"/>
              </a:ext>
            </a:extLst>
          </p:cNvPr>
          <p:cNvCxnSpPr>
            <a:cxnSpLocks/>
          </p:cNvCxnSpPr>
          <p:nvPr/>
        </p:nvCxnSpPr>
        <p:spPr>
          <a:xfrm>
            <a:off x="7879493" y="152317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0C20F09-5866-D34C-A7D4-03C026936400}"/>
              </a:ext>
            </a:extLst>
          </p:cNvPr>
          <p:cNvCxnSpPr>
            <a:cxnSpLocks/>
          </p:cNvCxnSpPr>
          <p:nvPr/>
        </p:nvCxnSpPr>
        <p:spPr>
          <a:xfrm>
            <a:off x="7883609" y="251583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DBE9A58-1E9D-0D4F-9DED-BF309850B953}"/>
              </a:ext>
            </a:extLst>
          </p:cNvPr>
          <p:cNvCxnSpPr>
            <a:cxnSpLocks/>
          </p:cNvCxnSpPr>
          <p:nvPr/>
        </p:nvCxnSpPr>
        <p:spPr>
          <a:xfrm>
            <a:off x="7883609" y="188564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9F7E54D-A3CC-B848-8CD7-C52276B3F35C}"/>
              </a:ext>
            </a:extLst>
          </p:cNvPr>
          <p:cNvCxnSpPr>
            <a:cxnSpLocks/>
          </p:cNvCxnSpPr>
          <p:nvPr/>
        </p:nvCxnSpPr>
        <p:spPr>
          <a:xfrm>
            <a:off x="7887725" y="219868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D9A78E7-A29A-3541-A4E0-0F674842D0FF}"/>
              </a:ext>
            </a:extLst>
          </p:cNvPr>
          <p:cNvSpPr txBox="1"/>
          <p:nvPr/>
        </p:nvSpPr>
        <p:spPr>
          <a:xfrm>
            <a:off x="8163336" y="2730745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from_node</a:t>
            </a:r>
            <a:r>
              <a:rPr lang="en-US" sz="1000" dirty="0"/>
              <a:t>"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9BE173E-16DA-1943-897D-6AD5E30D97CC}"/>
              </a:ext>
            </a:extLst>
          </p:cNvPr>
          <p:cNvSpPr txBox="1"/>
          <p:nvPr/>
        </p:nvSpPr>
        <p:spPr>
          <a:xfrm>
            <a:off x="9287997" y="2726627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54A2F19-4DAB-A54D-8165-E8607E8AC3BA}"/>
              </a:ext>
            </a:extLst>
          </p:cNvPr>
          <p:cNvSpPr txBox="1"/>
          <p:nvPr/>
        </p:nvSpPr>
        <p:spPr>
          <a:xfrm>
            <a:off x="8179809" y="3056143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F3B044-1D17-B54A-8B1B-85BA36C20B55}"/>
              </a:ext>
            </a:extLst>
          </p:cNvPr>
          <p:cNvSpPr txBox="1"/>
          <p:nvPr/>
        </p:nvSpPr>
        <p:spPr>
          <a:xfrm>
            <a:off x="11108558" y="2866671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2002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6ADE538-33BA-C947-BB6A-2708BF2EA50A}"/>
              </a:ext>
            </a:extLst>
          </p:cNvPr>
          <p:cNvSpPr txBox="1"/>
          <p:nvPr/>
        </p:nvSpPr>
        <p:spPr>
          <a:xfrm>
            <a:off x="10123943" y="2862548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"from"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E9F7A26-A4A8-CC41-ABAA-FA09F08E1834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9168866" y="3179254"/>
            <a:ext cx="7083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5C7EE53-4004-EB4A-8030-39288EE005AB}"/>
              </a:ext>
            </a:extLst>
          </p:cNvPr>
          <p:cNvSpPr txBox="1"/>
          <p:nvPr/>
        </p:nvSpPr>
        <p:spPr>
          <a:xfrm>
            <a:off x="8167452" y="3377416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to_node</a:t>
            </a:r>
            <a:r>
              <a:rPr lang="en-US" sz="1000" dirty="0"/>
              <a:t>"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A0734F-85E5-EE4A-A39F-F459A61027D4}"/>
              </a:ext>
            </a:extLst>
          </p:cNvPr>
          <p:cNvSpPr txBox="1"/>
          <p:nvPr/>
        </p:nvSpPr>
        <p:spPr>
          <a:xfrm>
            <a:off x="9292113" y="3373298"/>
            <a:ext cx="420208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DE2F2B-85CD-2C46-83DB-6FA9FCFF8FDB}"/>
              </a:ext>
            </a:extLst>
          </p:cNvPr>
          <p:cNvSpPr txBox="1"/>
          <p:nvPr/>
        </p:nvSpPr>
        <p:spPr>
          <a:xfrm>
            <a:off x="8171568" y="3690454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"type"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58FC066-9A74-7345-9072-E5332C261E44}"/>
              </a:ext>
            </a:extLst>
          </p:cNvPr>
          <p:cNvSpPr txBox="1"/>
          <p:nvPr/>
        </p:nvSpPr>
        <p:spPr>
          <a:xfrm>
            <a:off x="9296228" y="3698693"/>
            <a:ext cx="753919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"employs"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52475AC-4F23-6F43-96CC-418ABD5F0B0B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7484260" y="3323183"/>
            <a:ext cx="436420" cy="4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92D01E-26BE-6749-A8BD-37EE0E6B1DA3}"/>
              </a:ext>
            </a:extLst>
          </p:cNvPr>
          <p:cNvCxnSpPr>
            <a:cxnSpLocks/>
          </p:cNvCxnSpPr>
          <p:nvPr/>
        </p:nvCxnSpPr>
        <p:spPr>
          <a:xfrm>
            <a:off x="7920680" y="2824752"/>
            <a:ext cx="8232" cy="9931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3DF4C5E-EB33-E444-9A36-90A42BE9640C}"/>
              </a:ext>
            </a:extLst>
          </p:cNvPr>
          <p:cNvCxnSpPr>
            <a:cxnSpLocks/>
          </p:cNvCxnSpPr>
          <p:nvPr/>
        </p:nvCxnSpPr>
        <p:spPr>
          <a:xfrm>
            <a:off x="7920680" y="283710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32D2AC2-40DA-AE4E-ACDD-D3B5279589D3}"/>
              </a:ext>
            </a:extLst>
          </p:cNvPr>
          <p:cNvCxnSpPr>
            <a:cxnSpLocks/>
          </p:cNvCxnSpPr>
          <p:nvPr/>
        </p:nvCxnSpPr>
        <p:spPr>
          <a:xfrm>
            <a:off x="7949514" y="379269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F3F2E12-44A8-0A47-823D-53709641B817}"/>
              </a:ext>
            </a:extLst>
          </p:cNvPr>
          <p:cNvCxnSpPr>
            <a:cxnSpLocks/>
          </p:cNvCxnSpPr>
          <p:nvPr/>
        </p:nvCxnSpPr>
        <p:spPr>
          <a:xfrm>
            <a:off x="7924796" y="31995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CCA2B1C-8697-8744-B30C-1FC37BF6DB06}"/>
              </a:ext>
            </a:extLst>
          </p:cNvPr>
          <p:cNvCxnSpPr>
            <a:cxnSpLocks/>
          </p:cNvCxnSpPr>
          <p:nvPr/>
        </p:nvCxnSpPr>
        <p:spPr>
          <a:xfrm>
            <a:off x="7928912" y="345083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E182B89-804D-B847-8765-3C960AEF650A}"/>
              </a:ext>
            </a:extLst>
          </p:cNvPr>
          <p:cNvSpPr txBox="1"/>
          <p:nvPr/>
        </p:nvSpPr>
        <p:spPr>
          <a:xfrm>
            <a:off x="11112674" y="3216782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"administrator"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43EDCEE-6D8A-BB4F-B81B-9599A746B33E}"/>
              </a:ext>
            </a:extLst>
          </p:cNvPr>
          <p:cNvSpPr txBox="1"/>
          <p:nvPr/>
        </p:nvSpPr>
        <p:spPr>
          <a:xfrm>
            <a:off x="10128059" y="3212659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"position"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CAD43CF-6CC1-2346-A59B-E1C98807339B}"/>
              </a:ext>
            </a:extLst>
          </p:cNvPr>
          <p:cNvCxnSpPr>
            <a:cxnSpLocks/>
          </p:cNvCxnSpPr>
          <p:nvPr/>
        </p:nvCxnSpPr>
        <p:spPr>
          <a:xfrm>
            <a:off x="9877170" y="2927724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71E9650-37E4-4045-86CB-B521DD89746A}"/>
              </a:ext>
            </a:extLst>
          </p:cNvPr>
          <p:cNvCxnSpPr>
            <a:cxnSpLocks/>
          </p:cNvCxnSpPr>
          <p:nvPr/>
        </p:nvCxnSpPr>
        <p:spPr>
          <a:xfrm>
            <a:off x="9877170" y="29400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3ACE9EF-8E6A-5447-8B92-34850187E5D8}"/>
              </a:ext>
            </a:extLst>
          </p:cNvPr>
          <p:cNvCxnSpPr>
            <a:cxnSpLocks/>
          </p:cNvCxnSpPr>
          <p:nvPr/>
        </p:nvCxnSpPr>
        <p:spPr>
          <a:xfrm>
            <a:off x="9881286" y="33519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851CEAB9-59CF-D147-A5AA-B947F4608B2A}"/>
              </a:ext>
            </a:extLst>
          </p:cNvPr>
          <p:cNvSpPr txBox="1"/>
          <p:nvPr/>
        </p:nvSpPr>
        <p:spPr>
          <a:xfrm>
            <a:off x="1960021" y="6502786"/>
            <a:ext cx="111674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edge_counter</a:t>
            </a:r>
            <a:r>
              <a:rPr lang="en-US" sz="1000" dirty="0"/>
              <a:t>"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4390FDB-EF02-574E-AD65-45F7C2F4D425}"/>
              </a:ext>
            </a:extLst>
          </p:cNvPr>
          <p:cNvSpPr txBox="1"/>
          <p:nvPr/>
        </p:nvSpPr>
        <p:spPr>
          <a:xfrm>
            <a:off x="3062886" y="6502743"/>
            <a:ext cx="40945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7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322C913-611A-984A-8E89-1D719AD3162B}"/>
              </a:ext>
            </a:extLst>
          </p:cNvPr>
          <p:cNvCxnSpPr>
            <a:cxnSpLocks/>
          </p:cNvCxnSpPr>
          <p:nvPr/>
        </p:nvCxnSpPr>
        <p:spPr>
          <a:xfrm>
            <a:off x="1792240" y="6626535"/>
            <a:ext cx="1517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6939217-B98E-3E47-9E92-92C70A7A709B}"/>
              </a:ext>
            </a:extLst>
          </p:cNvPr>
          <p:cNvCxnSpPr>
            <a:cxnSpLocks/>
          </p:cNvCxnSpPr>
          <p:nvPr/>
        </p:nvCxnSpPr>
        <p:spPr>
          <a:xfrm>
            <a:off x="2928534" y="3072163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A9C8178-8529-F54B-8409-0F707E81F388}"/>
              </a:ext>
            </a:extLst>
          </p:cNvPr>
          <p:cNvSpPr txBox="1"/>
          <p:nvPr/>
        </p:nvSpPr>
        <p:spPr>
          <a:xfrm>
            <a:off x="3372962" y="3124794"/>
            <a:ext cx="770641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"employs"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914BD37-F4A1-234C-840A-32332559B512}"/>
              </a:ext>
            </a:extLst>
          </p:cNvPr>
          <p:cNvCxnSpPr>
            <a:cxnSpLocks/>
          </p:cNvCxnSpPr>
          <p:nvPr/>
        </p:nvCxnSpPr>
        <p:spPr>
          <a:xfrm>
            <a:off x="3122073" y="2820633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F6F2021-6E91-AF46-9635-E04DCB58889D}"/>
              </a:ext>
            </a:extLst>
          </p:cNvPr>
          <p:cNvCxnSpPr>
            <a:cxnSpLocks/>
          </p:cNvCxnSpPr>
          <p:nvPr/>
        </p:nvCxnSpPr>
        <p:spPr>
          <a:xfrm flipV="1">
            <a:off x="3120555" y="2832990"/>
            <a:ext cx="293872" cy="41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FD8F977-E042-B449-9916-A8CD1D7A6202}"/>
              </a:ext>
            </a:extLst>
          </p:cNvPr>
          <p:cNvCxnSpPr>
            <a:cxnSpLocks/>
          </p:cNvCxnSpPr>
          <p:nvPr/>
        </p:nvCxnSpPr>
        <p:spPr>
          <a:xfrm>
            <a:off x="3126189" y="324488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249E918-CD08-1C41-A659-F2586B3A6659}"/>
              </a:ext>
            </a:extLst>
          </p:cNvPr>
          <p:cNvSpPr txBox="1"/>
          <p:nvPr/>
        </p:nvSpPr>
        <p:spPr>
          <a:xfrm>
            <a:off x="5585012" y="2483609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DB6913D-73DE-AE4F-BD83-5F9777F4632F}"/>
              </a:ext>
            </a:extLst>
          </p:cNvPr>
          <p:cNvSpPr txBox="1"/>
          <p:nvPr/>
        </p:nvSpPr>
        <p:spPr>
          <a:xfrm>
            <a:off x="3364721" y="2754536"/>
            <a:ext cx="77052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"knows"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A019D79-1C97-A144-B602-B7258B2C8B0A}"/>
              </a:ext>
            </a:extLst>
          </p:cNvPr>
          <p:cNvSpPr txBox="1"/>
          <p:nvPr/>
        </p:nvSpPr>
        <p:spPr>
          <a:xfrm>
            <a:off x="4592163" y="2483601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82FFCF1-B134-6E4E-96CD-CEB0EEC6F3C1}"/>
              </a:ext>
            </a:extLst>
          </p:cNvPr>
          <p:cNvSpPr txBox="1"/>
          <p:nvPr/>
        </p:nvSpPr>
        <p:spPr>
          <a:xfrm>
            <a:off x="5589128" y="2809007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5B62C24-C67E-804A-8B5C-177F8BB945C6}"/>
              </a:ext>
            </a:extLst>
          </p:cNvPr>
          <p:cNvSpPr txBox="1"/>
          <p:nvPr/>
        </p:nvSpPr>
        <p:spPr>
          <a:xfrm>
            <a:off x="4596279" y="2808999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23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869F7EC-D36E-724C-9010-AD89A8BE4530}"/>
              </a:ext>
            </a:extLst>
          </p:cNvPr>
          <p:cNvCxnSpPr>
            <a:cxnSpLocks/>
          </p:cNvCxnSpPr>
          <p:nvPr/>
        </p:nvCxnSpPr>
        <p:spPr>
          <a:xfrm>
            <a:off x="4143623" y="2804432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E868697-0A92-2D4D-8156-1761C924518F}"/>
              </a:ext>
            </a:extLst>
          </p:cNvPr>
          <p:cNvCxnSpPr>
            <a:cxnSpLocks/>
          </p:cNvCxnSpPr>
          <p:nvPr/>
        </p:nvCxnSpPr>
        <p:spPr>
          <a:xfrm>
            <a:off x="4337162" y="2552902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E405CD6-BD30-164E-B880-7F692A77752C}"/>
              </a:ext>
            </a:extLst>
          </p:cNvPr>
          <p:cNvCxnSpPr>
            <a:cxnSpLocks/>
          </p:cNvCxnSpPr>
          <p:nvPr/>
        </p:nvCxnSpPr>
        <p:spPr>
          <a:xfrm>
            <a:off x="4349237" y="2588017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00FBB1B-DB35-0749-B114-4059FB474FFB}"/>
              </a:ext>
            </a:extLst>
          </p:cNvPr>
          <p:cNvCxnSpPr>
            <a:cxnSpLocks/>
          </p:cNvCxnSpPr>
          <p:nvPr/>
        </p:nvCxnSpPr>
        <p:spPr>
          <a:xfrm>
            <a:off x="4341278" y="297715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BF056F7-DA02-2F4F-904D-3AEA1D0200F2}"/>
              </a:ext>
            </a:extLst>
          </p:cNvPr>
          <p:cNvSpPr txBox="1"/>
          <p:nvPr/>
        </p:nvSpPr>
        <p:spPr>
          <a:xfrm>
            <a:off x="5593244" y="3122047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B1852F9-B6AC-B64C-A90F-941762C92065}"/>
              </a:ext>
            </a:extLst>
          </p:cNvPr>
          <p:cNvSpPr txBox="1"/>
          <p:nvPr/>
        </p:nvSpPr>
        <p:spPr>
          <a:xfrm>
            <a:off x="4600395" y="3122039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24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57320ED-C4AF-D545-808E-1D7F9F3E5077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4168333" y="3245150"/>
            <a:ext cx="432062" cy="79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38EFCAC-B492-A947-8537-51A7D26DA21E}"/>
              </a:ext>
            </a:extLst>
          </p:cNvPr>
          <p:cNvCxnSpPr>
            <a:cxnSpLocks/>
          </p:cNvCxnSpPr>
          <p:nvPr/>
        </p:nvCxnSpPr>
        <p:spPr>
          <a:xfrm>
            <a:off x="3599921" y="4183805"/>
            <a:ext cx="0" cy="21338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BA03937-2DF7-E248-AE90-5C6A030732EA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3599921" y="4188134"/>
            <a:ext cx="296599" cy="38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70C0464-FC72-A148-BE43-CD68F4D933FD}"/>
              </a:ext>
            </a:extLst>
          </p:cNvPr>
          <p:cNvCxnSpPr>
            <a:cxnSpLocks/>
          </p:cNvCxnSpPr>
          <p:nvPr/>
        </p:nvCxnSpPr>
        <p:spPr>
          <a:xfrm>
            <a:off x="3612278" y="631761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170714A-9483-1E47-AB85-2B65DE34F9DE}"/>
              </a:ext>
            </a:extLst>
          </p:cNvPr>
          <p:cNvSpPr txBox="1"/>
          <p:nvPr/>
        </p:nvSpPr>
        <p:spPr>
          <a:xfrm>
            <a:off x="3896520" y="4061171"/>
            <a:ext cx="441327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66AFB94-3D47-434E-BC7C-810719D8313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899700" y="5147837"/>
            <a:ext cx="700221" cy="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A2D31A02-08AA-3441-B542-7E1BA3E2BCE0}"/>
              </a:ext>
            </a:extLst>
          </p:cNvPr>
          <p:cNvSpPr txBox="1"/>
          <p:nvPr/>
        </p:nvSpPr>
        <p:spPr>
          <a:xfrm>
            <a:off x="4790765" y="3817877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edge_to</a:t>
            </a:r>
            <a:r>
              <a:rPr lang="en-US" sz="1000" dirty="0"/>
              <a:t>"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4EE380A-EBF4-A34E-9299-A31DB9C0F8D2}"/>
              </a:ext>
            </a:extLst>
          </p:cNvPr>
          <p:cNvSpPr txBox="1"/>
          <p:nvPr/>
        </p:nvSpPr>
        <p:spPr>
          <a:xfrm>
            <a:off x="4819597" y="4291274"/>
            <a:ext cx="107106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8625055-F2DE-5143-9724-B87D718F36F5}"/>
              </a:ext>
            </a:extLst>
          </p:cNvPr>
          <p:cNvSpPr txBox="1"/>
          <p:nvPr/>
        </p:nvSpPr>
        <p:spPr>
          <a:xfrm>
            <a:off x="7328212" y="4275073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"Rob"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7FBE495-4B43-3945-BCAF-6356F51E9405}"/>
              </a:ext>
            </a:extLst>
          </p:cNvPr>
          <p:cNvSpPr txBox="1"/>
          <p:nvPr/>
        </p:nvSpPr>
        <p:spPr>
          <a:xfrm>
            <a:off x="6331240" y="4283307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"name"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53786CA-0038-9D49-902B-32859269F2B2}"/>
              </a:ext>
            </a:extLst>
          </p:cNvPr>
          <p:cNvCxnSpPr>
            <a:cxnSpLocks/>
            <a:stCxn id="187" idx="3"/>
            <a:endCxn id="189" idx="1"/>
          </p:cNvCxnSpPr>
          <p:nvPr/>
        </p:nvCxnSpPr>
        <p:spPr>
          <a:xfrm flipV="1">
            <a:off x="5890664" y="4406418"/>
            <a:ext cx="440576" cy="79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0B7FF0AC-D172-9A43-AA2C-E677B4F52B18}"/>
              </a:ext>
            </a:extLst>
          </p:cNvPr>
          <p:cNvSpPr txBox="1"/>
          <p:nvPr/>
        </p:nvSpPr>
        <p:spPr>
          <a:xfrm>
            <a:off x="7356161" y="3612194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35A2AE1-F635-1C46-A791-4A56071B145B}"/>
              </a:ext>
            </a:extLst>
          </p:cNvPr>
          <p:cNvSpPr txBox="1"/>
          <p:nvPr/>
        </p:nvSpPr>
        <p:spPr>
          <a:xfrm>
            <a:off x="6363312" y="3612186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21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85BF46D-9F46-0749-A469-8176B88DB21D}"/>
              </a:ext>
            </a:extLst>
          </p:cNvPr>
          <p:cNvSpPr txBox="1"/>
          <p:nvPr/>
        </p:nvSpPr>
        <p:spPr>
          <a:xfrm>
            <a:off x="7360277" y="3937592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AEFE563-FB82-F747-B442-8697636D982B}"/>
              </a:ext>
            </a:extLst>
          </p:cNvPr>
          <p:cNvSpPr txBox="1"/>
          <p:nvPr/>
        </p:nvSpPr>
        <p:spPr>
          <a:xfrm>
            <a:off x="6367428" y="3937584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23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CBE5D13-AF31-9B47-8EEA-ADAED2F6F8A7}"/>
              </a:ext>
            </a:extLst>
          </p:cNvPr>
          <p:cNvCxnSpPr>
            <a:cxnSpLocks/>
          </p:cNvCxnSpPr>
          <p:nvPr/>
        </p:nvCxnSpPr>
        <p:spPr>
          <a:xfrm>
            <a:off x="5914772" y="3933017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AF7B0C2-B876-8C4F-B068-63F44108B273}"/>
              </a:ext>
            </a:extLst>
          </p:cNvPr>
          <p:cNvCxnSpPr>
            <a:cxnSpLocks/>
          </p:cNvCxnSpPr>
          <p:nvPr/>
        </p:nvCxnSpPr>
        <p:spPr>
          <a:xfrm>
            <a:off x="6108311" y="3681487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D7097FF-06DF-7E4B-879E-1A3B2AD930AA}"/>
              </a:ext>
            </a:extLst>
          </p:cNvPr>
          <p:cNvCxnSpPr>
            <a:cxnSpLocks/>
          </p:cNvCxnSpPr>
          <p:nvPr/>
        </p:nvCxnSpPr>
        <p:spPr>
          <a:xfrm>
            <a:off x="6132743" y="3704245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36F7A7A-B56E-0E48-B163-DD0FCBB41C4A}"/>
              </a:ext>
            </a:extLst>
          </p:cNvPr>
          <p:cNvCxnSpPr>
            <a:cxnSpLocks/>
          </p:cNvCxnSpPr>
          <p:nvPr/>
        </p:nvCxnSpPr>
        <p:spPr>
          <a:xfrm>
            <a:off x="6112427" y="410574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C738E87-E5E0-F348-BD4B-EA6905421180}"/>
              </a:ext>
            </a:extLst>
          </p:cNvPr>
          <p:cNvCxnSpPr>
            <a:cxnSpLocks/>
          </p:cNvCxnSpPr>
          <p:nvPr/>
        </p:nvCxnSpPr>
        <p:spPr>
          <a:xfrm>
            <a:off x="3604037" y="524258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CC714839-E8E7-FF4C-97D4-1F22399C76E4}"/>
              </a:ext>
            </a:extLst>
          </p:cNvPr>
          <p:cNvSpPr txBox="1"/>
          <p:nvPr/>
        </p:nvSpPr>
        <p:spPr>
          <a:xfrm>
            <a:off x="3838851" y="5090907"/>
            <a:ext cx="441327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2613A8D-3098-AA46-8A1E-06A1622C8715}"/>
              </a:ext>
            </a:extLst>
          </p:cNvPr>
          <p:cNvSpPr txBox="1"/>
          <p:nvPr/>
        </p:nvSpPr>
        <p:spPr>
          <a:xfrm>
            <a:off x="3855324" y="6194779"/>
            <a:ext cx="441327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7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45FFF859-6EE1-E24E-A5A2-1EA24BE7589C}"/>
              </a:ext>
            </a:extLst>
          </p:cNvPr>
          <p:cNvCxnSpPr>
            <a:cxnSpLocks/>
          </p:cNvCxnSpPr>
          <p:nvPr/>
        </p:nvCxnSpPr>
        <p:spPr>
          <a:xfrm>
            <a:off x="4324862" y="4196630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881F01EC-C697-BA49-8D5D-3CD16E6EA633}"/>
              </a:ext>
            </a:extLst>
          </p:cNvPr>
          <p:cNvCxnSpPr>
            <a:cxnSpLocks/>
          </p:cNvCxnSpPr>
          <p:nvPr/>
        </p:nvCxnSpPr>
        <p:spPr>
          <a:xfrm>
            <a:off x="4543121" y="3945100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2B0E3DCB-AC1E-C347-B332-8D9F803719FD}"/>
              </a:ext>
            </a:extLst>
          </p:cNvPr>
          <p:cNvCxnSpPr>
            <a:cxnSpLocks/>
          </p:cNvCxnSpPr>
          <p:nvPr/>
        </p:nvCxnSpPr>
        <p:spPr>
          <a:xfrm>
            <a:off x="4567553" y="39678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1F3440D4-240C-8545-B55A-6B95CFDC72C2}"/>
              </a:ext>
            </a:extLst>
          </p:cNvPr>
          <p:cNvCxnSpPr>
            <a:cxnSpLocks/>
          </p:cNvCxnSpPr>
          <p:nvPr/>
        </p:nvCxnSpPr>
        <p:spPr>
          <a:xfrm>
            <a:off x="4547237" y="436935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EFD70006-4B80-9D49-A624-EDD5B4306FD8}"/>
              </a:ext>
            </a:extLst>
          </p:cNvPr>
          <p:cNvSpPr txBox="1"/>
          <p:nvPr/>
        </p:nvSpPr>
        <p:spPr>
          <a:xfrm>
            <a:off x="4794881" y="4835255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edge_from</a:t>
            </a:r>
            <a:r>
              <a:rPr lang="en-US" sz="1000" dirty="0"/>
              <a:t>"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550709E-A778-F04E-8640-CB15900525D8}"/>
              </a:ext>
            </a:extLst>
          </p:cNvPr>
          <p:cNvSpPr txBox="1"/>
          <p:nvPr/>
        </p:nvSpPr>
        <p:spPr>
          <a:xfrm>
            <a:off x="4798999" y="5419865"/>
            <a:ext cx="107106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101518F-ED79-7343-9F35-810E65905FCA}"/>
              </a:ext>
            </a:extLst>
          </p:cNvPr>
          <p:cNvSpPr txBox="1"/>
          <p:nvPr/>
        </p:nvSpPr>
        <p:spPr>
          <a:xfrm>
            <a:off x="7307614" y="5292905"/>
            <a:ext cx="107106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john@foo.com</a:t>
            </a:r>
            <a:r>
              <a:rPr lang="en-US" sz="1000" dirty="0"/>
              <a:t>"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77EDC4B-5C1C-534F-A12A-69F95E7493F4}"/>
              </a:ext>
            </a:extLst>
          </p:cNvPr>
          <p:cNvSpPr txBox="1"/>
          <p:nvPr/>
        </p:nvSpPr>
        <p:spPr>
          <a:xfrm>
            <a:off x="6310642" y="5275971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"email"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1A10EFC-1112-1045-97AF-F938501E2E06}"/>
              </a:ext>
            </a:extLst>
          </p:cNvPr>
          <p:cNvSpPr txBox="1"/>
          <p:nvPr/>
        </p:nvSpPr>
        <p:spPr>
          <a:xfrm>
            <a:off x="7360277" y="4629572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A2611EC8-F10F-8F49-9597-9A918F9EB006}"/>
              </a:ext>
            </a:extLst>
          </p:cNvPr>
          <p:cNvSpPr txBox="1"/>
          <p:nvPr/>
        </p:nvSpPr>
        <p:spPr>
          <a:xfrm>
            <a:off x="6367428" y="4629564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9BD1A2-B232-654C-BBCF-F914BDBB6ABC}"/>
              </a:ext>
            </a:extLst>
          </p:cNvPr>
          <p:cNvSpPr txBox="1"/>
          <p:nvPr/>
        </p:nvSpPr>
        <p:spPr>
          <a:xfrm>
            <a:off x="7364393" y="4954970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3BE5256-A5BD-484B-9FEC-199C19EF2EDE}"/>
              </a:ext>
            </a:extLst>
          </p:cNvPr>
          <p:cNvSpPr txBox="1"/>
          <p:nvPr/>
        </p:nvSpPr>
        <p:spPr>
          <a:xfrm>
            <a:off x="6371544" y="4954962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24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810DD74-DFE5-E247-B48E-BEE17916E19D}"/>
              </a:ext>
            </a:extLst>
          </p:cNvPr>
          <p:cNvCxnSpPr>
            <a:cxnSpLocks/>
          </p:cNvCxnSpPr>
          <p:nvPr/>
        </p:nvCxnSpPr>
        <p:spPr>
          <a:xfrm>
            <a:off x="5918888" y="4950395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3054829-20C4-4D41-B32C-075F0EAA54BA}"/>
              </a:ext>
            </a:extLst>
          </p:cNvPr>
          <p:cNvCxnSpPr>
            <a:cxnSpLocks/>
          </p:cNvCxnSpPr>
          <p:nvPr/>
        </p:nvCxnSpPr>
        <p:spPr>
          <a:xfrm>
            <a:off x="6112427" y="4698865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24BC116-F0C0-FC40-BD53-992D1A3068D2}"/>
              </a:ext>
            </a:extLst>
          </p:cNvPr>
          <p:cNvCxnSpPr>
            <a:cxnSpLocks/>
          </p:cNvCxnSpPr>
          <p:nvPr/>
        </p:nvCxnSpPr>
        <p:spPr>
          <a:xfrm>
            <a:off x="6136859" y="472162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7AB242D1-C828-FD4F-A00C-0E29D25CAAB6}"/>
              </a:ext>
            </a:extLst>
          </p:cNvPr>
          <p:cNvCxnSpPr>
            <a:cxnSpLocks/>
          </p:cNvCxnSpPr>
          <p:nvPr/>
        </p:nvCxnSpPr>
        <p:spPr>
          <a:xfrm>
            <a:off x="6116543" y="512311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B4E5365-3BE4-EC4D-9CBE-77200B8F12CA}"/>
              </a:ext>
            </a:extLst>
          </p:cNvPr>
          <p:cNvCxnSpPr>
            <a:cxnSpLocks/>
            <a:stCxn id="208" idx="3"/>
          </p:cNvCxnSpPr>
          <p:nvPr/>
        </p:nvCxnSpPr>
        <p:spPr>
          <a:xfrm>
            <a:off x="4280178" y="5221712"/>
            <a:ext cx="2670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33106E04-65F1-684B-8698-6C85DCB8FF62}"/>
              </a:ext>
            </a:extLst>
          </p:cNvPr>
          <p:cNvCxnSpPr>
            <a:cxnSpLocks/>
          </p:cNvCxnSpPr>
          <p:nvPr/>
        </p:nvCxnSpPr>
        <p:spPr>
          <a:xfrm flipH="1">
            <a:off x="4539043" y="4962478"/>
            <a:ext cx="8194" cy="5597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02CAFEA-22CD-5F42-89E0-6A1BCCE235DE}"/>
              </a:ext>
            </a:extLst>
          </p:cNvPr>
          <p:cNvCxnSpPr>
            <a:cxnSpLocks/>
          </p:cNvCxnSpPr>
          <p:nvPr/>
        </p:nvCxnSpPr>
        <p:spPr>
          <a:xfrm>
            <a:off x="4571669" y="498523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C298187-9183-A24C-91EE-F9C70D3DD3F0}"/>
              </a:ext>
            </a:extLst>
          </p:cNvPr>
          <p:cNvCxnSpPr>
            <a:cxnSpLocks/>
          </p:cNvCxnSpPr>
          <p:nvPr/>
        </p:nvCxnSpPr>
        <p:spPr>
          <a:xfrm>
            <a:off x="4551353" y="551030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20B9B201-EA18-D647-91C7-3031C82813C4}"/>
              </a:ext>
            </a:extLst>
          </p:cNvPr>
          <p:cNvSpPr txBox="1"/>
          <p:nvPr/>
        </p:nvSpPr>
        <p:spPr>
          <a:xfrm>
            <a:off x="7311730" y="5580777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"John"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D9E7457-66CE-9A48-A7EF-EDE7F744FA26}"/>
              </a:ext>
            </a:extLst>
          </p:cNvPr>
          <p:cNvSpPr txBox="1"/>
          <p:nvPr/>
        </p:nvSpPr>
        <p:spPr>
          <a:xfrm>
            <a:off x="6314758" y="5589011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"name"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106C3628-8605-8541-9886-A462964CA638}"/>
              </a:ext>
            </a:extLst>
          </p:cNvPr>
          <p:cNvCxnSpPr>
            <a:cxnSpLocks/>
          </p:cNvCxnSpPr>
          <p:nvPr/>
        </p:nvCxnSpPr>
        <p:spPr>
          <a:xfrm>
            <a:off x="5873576" y="5559995"/>
            <a:ext cx="1935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BDC3F67B-C32B-F544-B1EF-7F31C135F066}"/>
              </a:ext>
            </a:extLst>
          </p:cNvPr>
          <p:cNvCxnSpPr>
            <a:cxnSpLocks/>
          </p:cNvCxnSpPr>
          <p:nvPr/>
        </p:nvCxnSpPr>
        <p:spPr>
          <a:xfrm>
            <a:off x="6067115" y="5333179"/>
            <a:ext cx="0" cy="4242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CD9CFCC6-F828-C448-8580-E2683922BD06}"/>
              </a:ext>
            </a:extLst>
          </p:cNvPr>
          <p:cNvCxnSpPr>
            <a:cxnSpLocks/>
          </p:cNvCxnSpPr>
          <p:nvPr/>
        </p:nvCxnSpPr>
        <p:spPr>
          <a:xfrm>
            <a:off x="6091547" y="536829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028DA0B-EEDC-BF4A-8E10-6503E4283B3C}"/>
              </a:ext>
            </a:extLst>
          </p:cNvPr>
          <p:cNvCxnSpPr>
            <a:cxnSpLocks/>
          </p:cNvCxnSpPr>
          <p:nvPr/>
        </p:nvCxnSpPr>
        <p:spPr>
          <a:xfrm>
            <a:off x="6071231" y="5732719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7D41AC53-6AD1-C441-AF32-91BD2790DEF9}"/>
              </a:ext>
            </a:extLst>
          </p:cNvPr>
          <p:cNvSpPr txBox="1"/>
          <p:nvPr/>
        </p:nvSpPr>
        <p:spPr>
          <a:xfrm>
            <a:off x="4757810" y="5910294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edge_from</a:t>
            </a:r>
            <a:r>
              <a:rPr lang="en-US" sz="1000" dirty="0"/>
              <a:t>"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FC12DCB-4DE0-2345-82B8-C0B6318D176E}"/>
              </a:ext>
            </a:extLst>
          </p:cNvPr>
          <p:cNvSpPr txBox="1"/>
          <p:nvPr/>
        </p:nvSpPr>
        <p:spPr>
          <a:xfrm>
            <a:off x="4761932" y="6581403"/>
            <a:ext cx="107106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"properties"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6535F92-DCEA-CD43-8C5D-6D23B9B2B986}"/>
              </a:ext>
            </a:extLst>
          </p:cNvPr>
          <p:cNvSpPr txBox="1"/>
          <p:nvPr/>
        </p:nvSpPr>
        <p:spPr>
          <a:xfrm>
            <a:off x="7270547" y="6565202"/>
            <a:ext cx="989055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"George"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145013E-F055-6B45-8F13-5AB5C6FBBC50}"/>
              </a:ext>
            </a:extLst>
          </p:cNvPr>
          <p:cNvSpPr txBox="1"/>
          <p:nvPr/>
        </p:nvSpPr>
        <p:spPr>
          <a:xfrm>
            <a:off x="6273575" y="6573436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"name"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5A23B52F-C9AE-4A4C-A3BE-5416B6A3E2AF}"/>
              </a:ext>
            </a:extLst>
          </p:cNvPr>
          <p:cNvCxnSpPr>
            <a:cxnSpLocks/>
            <a:stCxn id="256" idx="3"/>
            <a:endCxn id="258" idx="1"/>
          </p:cNvCxnSpPr>
          <p:nvPr/>
        </p:nvCxnSpPr>
        <p:spPr>
          <a:xfrm flipV="1">
            <a:off x="5832999" y="6696547"/>
            <a:ext cx="440576" cy="79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283F22D1-511E-454F-97D8-42A4DAF4393E}"/>
              </a:ext>
            </a:extLst>
          </p:cNvPr>
          <p:cNvSpPr txBox="1"/>
          <p:nvPr/>
        </p:nvSpPr>
        <p:spPr>
          <a:xfrm>
            <a:off x="7310851" y="5914680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87B3EC6-21F7-364B-95EB-06AEFABA656F}"/>
              </a:ext>
            </a:extLst>
          </p:cNvPr>
          <p:cNvSpPr txBox="1"/>
          <p:nvPr/>
        </p:nvSpPr>
        <p:spPr>
          <a:xfrm>
            <a:off x="6318002" y="5914672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23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D0669F8-E233-F243-AE7A-5B74B44DEC51}"/>
              </a:ext>
            </a:extLst>
          </p:cNvPr>
          <p:cNvSpPr txBox="1"/>
          <p:nvPr/>
        </p:nvSpPr>
        <p:spPr>
          <a:xfrm>
            <a:off x="7302610" y="6240078"/>
            <a:ext cx="292536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""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3378B4E-8C05-C148-B43D-AFA15249FBAC}"/>
              </a:ext>
            </a:extLst>
          </p:cNvPr>
          <p:cNvSpPr txBox="1"/>
          <p:nvPr/>
        </p:nvSpPr>
        <p:spPr>
          <a:xfrm>
            <a:off x="6309761" y="6240070"/>
            <a:ext cx="989057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24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097FD77E-41D9-C64C-8D78-40D0C69E80DB}"/>
              </a:ext>
            </a:extLst>
          </p:cNvPr>
          <p:cNvCxnSpPr>
            <a:cxnSpLocks/>
            <a:stCxn id="255" idx="3"/>
            <a:endCxn id="261" idx="1"/>
          </p:cNvCxnSpPr>
          <p:nvPr/>
        </p:nvCxnSpPr>
        <p:spPr>
          <a:xfrm>
            <a:off x="5886913" y="6033405"/>
            <a:ext cx="431089" cy="4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F20FCF2C-2CDE-5545-8DE4-8948DCFBAEF6}"/>
              </a:ext>
            </a:extLst>
          </p:cNvPr>
          <p:cNvCxnSpPr>
            <a:cxnSpLocks/>
          </p:cNvCxnSpPr>
          <p:nvPr/>
        </p:nvCxnSpPr>
        <p:spPr>
          <a:xfrm>
            <a:off x="4534598" y="603556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F9A652FF-42E8-EE41-9E33-20661D7D1A81}"/>
              </a:ext>
            </a:extLst>
          </p:cNvPr>
          <p:cNvSpPr txBox="1"/>
          <p:nvPr/>
        </p:nvSpPr>
        <p:spPr>
          <a:xfrm>
            <a:off x="4761926" y="6223335"/>
            <a:ext cx="1129103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"</a:t>
            </a:r>
            <a:r>
              <a:rPr lang="en-US" sz="1000" dirty="0" err="1"/>
              <a:t>edge_to</a:t>
            </a:r>
            <a:r>
              <a:rPr lang="en-US" sz="1000" dirty="0"/>
              <a:t>"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33C8F04-F028-1946-9201-7EEA420298ED}"/>
              </a:ext>
            </a:extLst>
          </p:cNvPr>
          <p:cNvCxnSpPr>
            <a:cxnSpLocks/>
            <a:stCxn id="279" idx="3"/>
          </p:cNvCxnSpPr>
          <p:nvPr/>
        </p:nvCxnSpPr>
        <p:spPr>
          <a:xfrm>
            <a:off x="5891029" y="6346446"/>
            <a:ext cx="431089" cy="4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B9FF76F7-72AB-3044-95C6-068CABCBCD3C}"/>
              </a:ext>
            </a:extLst>
          </p:cNvPr>
          <p:cNvCxnSpPr>
            <a:cxnSpLocks/>
          </p:cNvCxnSpPr>
          <p:nvPr/>
        </p:nvCxnSpPr>
        <p:spPr>
          <a:xfrm>
            <a:off x="4538714" y="634860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F5A0675-F1FD-394D-A246-AC3FF7EACC40}"/>
              </a:ext>
            </a:extLst>
          </p:cNvPr>
          <p:cNvCxnSpPr>
            <a:cxnSpLocks/>
          </p:cNvCxnSpPr>
          <p:nvPr/>
        </p:nvCxnSpPr>
        <p:spPr>
          <a:xfrm>
            <a:off x="4542830" y="6698714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7EDEC3D-2D3E-9D4D-9A29-A9C1CB2854A3}"/>
              </a:ext>
            </a:extLst>
          </p:cNvPr>
          <p:cNvCxnSpPr>
            <a:cxnSpLocks/>
          </p:cNvCxnSpPr>
          <p:nvPr/>
        </p:nvCxnSpPr>
        <p:spPr>
          <a:xfrm>
            <a:off x="4284294" y="6337942"/>
            <a:ext cx="26705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8AF22ED-8A2C-AB4D-8D42-644FB591E8DB}"/>
              </a:ext>
            </a:extLst>
          </p:cNvPr>
          <p:cNvCxnSpPr>
            <a:cxnSpLocks/>
          </p:cNvCxnSpPr>
          <p:nvPr/>
        </p:nvCxnSpPr>
        <p:spPr>
          <a:xfrm>
            <a:off x="4551353" y="6041637"/>
            <a:ext cx="0" cy="7073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6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478608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8402517" y="25330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9840027" y="253712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167832" y="208827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167832" y="273003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384BEA-CDA3-274C-B27D-86AD24B093A6}"/>
              </a:ext>
            </a:extLst>
          </p:cNvPr>
          <p:cNvSpPr txBox="1"/>
          <p:nvPr/>
        </p:nvSpPr>
        <p:spPr>
          <a:xfrm>
            <a:off x="2763698" y="569225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"USA"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4D19BE-77D0-E349-A088-5060E4CAD1BB}"/>
              </a:ext>
            </a:extLst>
          </p:cNvPr>
          <p:cNvSpPr txBox="1"/>
          <p:nvPr/>
        </p:nvSpPr>
        <p:spPr>
          <a:xfrm>
            <a:off x="4633693" y="569636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"New York"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036A5-EAC6-514D-A360-5099BA28EFA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205571" y="5876918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4F3765-23AC-D148-9F22-C30E303C1326}"/>
              </a:ext>
            </a:extLst>
          </p:cNvPr>
          <p:cNvSpPr txBox="1"/>
          <p:nvPr/>
        </p:nvSpPr>
        <p:spPr>
          <a:xfrm>
            <a:off x="6516045" y="570048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15C851-0089-1147-8158-C525340C3433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087923" y="5881034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1863F0F-118D-B643-9807-39046EEDE70A}"/>
              </a:ext>
            </a:extLst>
          </p:cNvPr>
          <p:cNvSpPr txBox="1"/>
          <p:nvPr/>
        </p:nvSpPr>
        <p:spPr>
          <a:xfrm>
            <a:off x="8398401" y="570460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87D2E1A-BCCC-AB40-A8CC-6328A43C4C75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7970279" y="5885150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09107F-A7A4-3A42-AFDB-95985E7B43A3}"/>
              </a:ext>
            </a:extLst>
          </p:cNvPr>
          <p:cNvSpPr txBox="1"/>
          <p:nvPr/>
        </p:nvSpPr>
        <p:spPr>
          <a:xfrm>
            <a:off x="9835911" y="5708716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"Tom Jones"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B6DB0A-DF65-2F49-8D54-5F20E35FC248}"/>
              </a:ext>
            </a:extLst>
          </p:cNvPr>
          <p:cNvCxnSpPr>
            <a:cxnSpLocks/>
          </p:cNvCxnSpPr>
          <p:nvPr/>
        </p:nvCxnSpPr>
        <p:spPr>
          <a:xfrm>
            <a:off x="2347939" y="497074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9426CC6-72F3-E242-9A38-1A142CB7C643}"/>
              </a:ext>
            </a:extLst>
          </p:cNvPr>
          <p:cNvCxnSpPr>
            <a:cxnSpLocks/>
          </p:cNvCxnSpPr>
          <p:nvPr/>
        </p:nvCxnSpPr>
        <p:spPr>
          <a:xfrm>
            <a:off x="2537256" y="400279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91AE102-BDD1-8941-8326-FBECF86A369C}"/>
              </a:ext>
            </a:extLst>
          </p:cNvPr>
          <p:cNvCxnSpPr>
            <a:cxnSpLocks/>
          </p:cNvCxnSpPr>
          <p:nvPr/>
        </p:nvCxnSpPr>
        <p:spPr>
          <a:xfrm>
            <a:off x="2545492" y="403572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818C73E-7B42-5546-9CA0-565704C445C1}"/>
              </a:ext>
            </a:extLst>
          </p:cNvPr>
          <p:cNvCxnSpPr>
            <a:cxnSpLocks/>
          </p:cNvCxnSpPr>
          <p:nvPr/>
        </p:nvCxnSpPr>
        <p:spPr>
          <a:xfrm>
            <a:off x="2545492" y="586866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201732" y="2846058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3925246" y="1725705"/>
            <a:ext cx="102174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5362756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1CC4D-82F3-304E-99EE-FCEE9550BDF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934634" y="1910371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7245108" y="106666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9127464" y="76185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8699342" y="1251332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10564974" y="765973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A60B12-F588-F847-B50E-479A5E0537D3}"/>
              </a:ext>
            </a:extLst>
          </p:cNvPr>
          <p:cNvSpPr txBox="1"/>
          <p:nvPr/>
        </p:nvSpPr>
        <p:spPr>
          <a:xfrm>
            <a:off x="9131580" y="139617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3728F-14E2-AF44-9569-3F602D295D9C}"/>
              </a:ext>
            </a:extLst>
          </p:cNvPr>
          <p:cNvSpPr txBox="1"/>
          <p:nvPr/>
        </p:nvSpPr>
        <p:spPr>
          <a:xfrm>
            <a:off x="10569090" y="140028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"Consultant"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>
            <a:off x="8896895" y="951439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896895" y="946523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0C43CB-D0D1-D442-B0A3-8E2C3955CBE8}"/>
              </a:ext>
            </a:extLst>
          </p:cNvPr>
          <p:cNvCxnSpPr>
            <a:cxnSpLocks/>
          </p:cNvCxnSpPr>
          <p:nvPr/>
        </p:nvCxnSpPr>
        <p:spPr>
          <a:xfrm>
            <a:off x="8896895" y="159319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7249224" y="260302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9131580" y="229821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8703458" y="2787690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10569090" y="230233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9135696" y="293253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10573206" y="2936647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901011" y="2487797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901011" y="248288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901011" y="312955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825228" y="189800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7022781" y="1251332"/>
            <a:ext cx="0" cy="15363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7022781" y="124720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7022781" y="2758857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8E8A30-1099-2345-B211-413BEAE063C7}"/>
              </a:ext>
            </a:extLst>
          </p:cNvPr>
          <p:cNvSpPr txBox="1"/>
          <p:nvPr/>
        </p:nvSpPr>
        <p:spPr>
          <a:xfrm>
            <a:off x="2088209" y="1729821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"employees"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B7A28D8-7F63-EE49-A088-7962E7ED27A2}"/>
              </a:ext>
            </a:extLst>
          </p:cNvPr>
          <p:cNvCxnSpPr>
            <a:cxnSpLocks/>
          </p:cNvCxnSpPr>
          <p:nvPr/>
        </p:nvCxnSpPr>
        <p:spPr>
          <a:xfrm>
            <a:off x="3517723" y="1914487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C7BB87-71F7-3249-B5B1-F159DCC566AD}"/>
              </a:ext>
            </a:extLst>
          </p:cNvPr>
          <p:cNvSpPr txBox="1"/>
          <p:nvPr/>
        </p:nvSpPr>
        <p:spPr>
          <a:xfrm>
            <a:off x="2092325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"offices"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61FB8-8EA9-694A-99AD-E1B4110778AC}"/>
              </a:ext>
            </a:extLst>
          </p:cNvPr>
          <p:cNvSpPr txBox="1"/>
          <p:nvPr/>
        </p:nvSpPr>
        <p:spPr>
          <a:xfrm>
            <a:off x="3834636" y="416822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E28A3A-C016-8A4E-A98D-C44CB4B722B7}"/>
              </a:ext>
            </a:extLst>
          </p:cNvPr>
          <p:cNvSpPr txBox="1"/>
          <p:nvPr/>
        </p:nvSpPr>
        <p:spPr>
          <a:xfrm>
            <a:off x="5729347" y="375221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"Country"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B74773-0315-8249-B8CE-9D6A57132AA2}"/>
              </a:ext>
            </a:extLst>
          </p:cNvPr>
          <p:cNvSpPr txBox="1"/>
          <p:nvPr/>
        </p:nvSpPr>
        <p:spPr>
          <a:xfrm>
            <a:off x="7179203" y="375631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04C575-541C-6543-8D9D-3F6B5DD45B24}"/>
              </a:ext>
            </a:extLst>
          </p:cNvPr>
          <p:cNvSpPr txBox="1"/>
          <p:nvPr/>
        </p:nvSpPr>
        <p:spPr>
          <a:xfrm>
            <a:off x="5733463" y="463366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"Address"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77A34A-2F7A-0B4C-A69B-724F2CD6E378}"/>
              </a:ext>
            </a:extLst>
          </p:cNvPr>
          <p:cNvSpPr txBox="1"/>
          <p:nvPr/>
        </p:nvSpPr>
        <p:spPr>
          <a:xfrm>
            <a:off x="9049196" y="4378278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MGateway</a:t>
            </a:r>
            <a:r>
              <a:rPr lang="en-US" dirty="0"/>
              <a:t> House"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1A6B95-5655-1B43-A19E-041A6BEE6F47}"/>
              </a:ext>
            </a:extLst>
          </p:cNvPr>
          <p:cNvSpPr txBox="1"/>
          <p:nvPr/>
        </p:nvSpPr>
        <p:spPr>
          <a:xfrm>
            <a:off x="7591107" y="4378287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"Line 1"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ABE72-D8B3-F84D-823C-F4D90182E085}"/>
              </a:ext>
            </a:extLst>
          </p:cNvPr>
          <p:cNvSpPr txBox="1"/>
          <p:nvPr/>
        </p:nvSpPr>
        <p:spPr>
          <a:xfrm>
            <a:off x="9053312" y="4950809"/>
            <a:ext cx="2195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"SW1 2AB"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09E495-32E1-3143-9B39-7C5FE1939A41}"/>
              </a:ext>
            </a:extLst>
          </p:cNvPr>
          <p:cNvSpPr txBox="1"/>
          <p:nvPr/>
        </p:nvSpPr>
        <p:spPr>
          <a:xfrm>
            <a:off x="7595223" y="495081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PostCode</a:t>
            </a:r>
            <a:r>
              <a:rPr lang="en-US" dirty="0"/>
              <a:t>"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EF6AA4-F609-0946-8642-58595F0BD2AC}"/>
              </a:ext>
            </a:extLst>
          </p:cNvPr>
          <p:cNvCxnSpPr>
            <a:cxnSpLocks/>
          </p:cNvCxnSpPr>
          <p:nvPr/>
        </p:nvCxnSpPr>
        <p:spPr>
          <a:xfrm>
            <a:off x="7175338" y="483067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9BBEED8-0CE7-2A4D-8A6A-2A5436545609}"/>
              </a:ext>
            </a:extLst>
          </p:cNvPr>
          <p:cNvCxnSpPr>
            <a:cxnSpLocks/>
          </p:cNvCxnSpPr>
          <p:nvPr/>
        </p:nvCxnSpPr>
        <p:spPr>
          <a:xfrm>
            <a:off x="7372891" y="4530786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9FAF35-1D55-C641-9CE6-8F1A43B4993F}"/>
              </a:ext>
            </a:extLst>
          </p:cNvPr>
          <p:cNvCxnSpPr>
            <a:cxnSpLocks/>
          </p:cNvCxnSpPr>
          <p:nvPr/>
        </p:nvCxnSpPr>
        <p:spPr>
          <a:xfrm>
            <a:off x="7372891" y="452587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B6DD6B-29E4-ED42-BFE8-44B08688FE1D}"/>
              </a:ext>
            </a:extLst>
          </p:cNvPr>
          <p:cNvCxnSpPr>
            <a:cxnSpLocks/>
          </p:cNvCxnSpPr>
          <p:nvPr/>
        </p:nvCxnSpPr>
        <p:spPr>
          <a:xfrm>
            <a:off x="7372891" y="5172543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499B80-D166-B647-84D5-C298C1F7006E}"/>
              </a:ext>
            </a:extLst>
          </p:cNvPr>
          <p:cNvCxnSpPr>
            <a:cxnSpLocks/>
          </p:cNvCxnSpPr>
          <p:nvPr/>
        </p:nvCxnSpPr>
        <p:spPr>
          <a:xfrm>
            <a:off x="5301226" y="4365237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1D42D75-70C3-924D-AFEC-7C83F989296D}"/>
              </a:ext>
            </a:extLst>
          </p:cNvPr>
          <p:cNvCxnSpPr>
            <a:cxnSpLocks/>
          </p:cNvCxnSpPr>
          <p:nvPr/>
        </p:nvCxnSpPr>
        <p:spPr>
          <a:xfrm>
            <a:off x="5498779" y="3929449"/>
            <a:ext cx="0" cy="9012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8708DB0-C2EB-1344-B007-C544AABB311E}"/>
              </a:ext>
            </a:extLst>
          </p:cNvPr>
          <p:cNvCxnSpPr>
            <a:cxnSpLocks/>
          </p:cNvCxnSpPr>
          <p:nvPr/>
        </p:nvCxnSpPr>
        <p:spPr>
          <a:xfrm>
            <a:off x="5498779" y="393685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75E85D-6008-824C-9F6F-4054B65C9478}"/>
              </a:ext>
            </a:extLst>
          </p:cNvPr>
          <p:cNvCxnSpPr>
            <a:cxnSpLocks/>
          </p:cNvCxnSpPr>
          <p:nvPr/>
        </p:nvCxnSpPr>
        <p:spPr>
          <a:xfrm>
            <a:off x="5498779" y="4818314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F83FAC2-2A4A-1B40-AEC5-EF2D48BB9EDA}"/>
              </a:ext>
            </a:extLst>
          </p:cNvPr>
          <p:cNvCxnSpPr>
            <a:cxnSpLocks/>
          </p:cNvCxnSpPr>
          <p:nvPr/>
        </p:nvCxnSpPr>
        <p:spPr>
          <a:xfrm>
            <a:off x="1676561" y="3026596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68FA79-B820-A145-932C-526D19DB30BD}"/>
              </a:ext>
            </a:extLst>
          </p:cNvPr>
          <p:cNvCxnSpPr>
            <a:cxnSpLocks/>
          </p:cNvCxnSpPr>
          <p:nvPr/>
        </p:nvCxnSpPr>
        <p:spPr>
          <a:xfrm>
            <a:off x="1874114" y="1910362"/>
            <a:ext cx="0" cy="24679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B5BA9A-D187-D940-B2FE-209821174A53}"/>
              </a:ext>
            </a:extLst>
          </p:cNvPr>
          <p:cNvCxnSpPr>
            <a:cxnSpLocks/>
          </p:cNvCxnSpPr>
          <p:nvPr/>
        </p:nvCxnSpPr>
        <p:spPr>
          <a:xfrm>
            <a:off x="1874114" y="1906231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750BE4-FCA6-9248-85E2-1694DE8BCA26}"/>
              </a:ext>
            </a:extLst>
          </p:cNvPr>
          <p:cNvCxnSpPr>
            <a:cxnSpLocks/>
          </p:cNvCxnSpPr>
          <p:nvPr/>
        </p:nvCxnSpPr>
        <p:spPr>
          <a:xfrm>
            <a:off x="1861758" y="435700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4FA063-202B-8945-8611-DF776618FA21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546552" y="4352894"/>
            <a:ext cx="2880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6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EFC41-2AC0-B64B-9707-24931A178818}"/>
              </a:ext>
            </a:extLst>
          </p:cNvPr>
          <p:cNvSpPr txBox="1"/>
          <p:nvPr/>
        </p:nvSpPr>
        <p:spPr>
          <a:xfrm>
            <a:off x="8398401" y="1898694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7DA41E-342E-4B4A-8A89-CDC32204F860}"/>
              </a:ext>
            </a:extLst>
          </p:cNvPr>
          <p:cNvCxnSpPr>
            <a:cxnSpLocks/>
          </p:cNvCxnSpPr>
          <p:nvPr/>
        </p:nvCxnSpPr>
        <p:spPr>
          <a:xfrm>
            <a:off x="7970279" y="2388169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DC33A3-494C-BF4F-808E-692CDE7E00FD}"/>
              </a:ext>
            </a:extLst>
          </p:cNvPr>
          <p:cNvSpPr txBox="1"/>
          <p:nvPr/>
        </p:nvSpPr>
        <p:spPr>
          <a:xfrm>
            <a:off x="9835911" y="1902810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"Rob Tweed"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E1C60D-AEBF-564D-B83F-7C030BBD69A6}"/>
              </a:ext>
            </a:extLst>
          </p:cNvPr>
          <p:cNvCxnSpPr>
            <a:cxnSpLocks/>
          </p:cNvCxnSpPr>
          <p:nvPr/>
        </p:nvCxnSpPr>
        <p:spPr>
          <a:xfrm flipH="1">
            <a:off x="8163707" y="2088276"/>
            <a:ext cx="4125" cy="2957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D25C8B-B151-2742-86A3-D87E0DBFE40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67832" y="2083360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25910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937EA-1CBB-7A42-8BE4-D04076A1F18B}"/>
              </a:ext>
            </a:extLst>
          </p:cNvPr>
          <p:cNvSpPr txBox="1"/>
          <p:nvPr/>
        </p:nvSpPr>
        <p:spPr>
          <a:xfrm>
            <a:off x="6516045" y="2203503"/>
            <a:ext cx="1454227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123456789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 flipH="1">
            <a:off x="6285482" y="2388169"/>
            <a:ext cx="8236" cy="12850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9CF07DF-C598-F542-9DE9-A5538406BCE3}"/>
              </a:ext>
            </a:extLst>
          </p:cNvPr>
          <p:cNvCxnSpPr>
            <a:cxnSpLocks/>
          </p:cNvCxnSpPr>
          <p:nvPr/>
        </p:nvCxnSpPr>
        <p:spPr>
          <a:xfrm>
            <a:off x="6293718" y="238403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BEF23-7D6D-224B-B740-24B05D72CC88}"/>
              </a:ext>
            </a:extLst>
          </p:cNvPr>
          <p:cNvSpPr txBox="1"/>
          <p:nvPr/>
        </p:nvSpPr>
        <p:spPr>
          <a:xfrm>
            <a:off x="8712504" y="2071218"/>
            <a:ext cx="186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longer has any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Child Nodes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E0C152-7354-A240-BE76-B547E4AD7DAB}"/>
              </a:ext>
            </a:extLst>
          </p:cNvPr>
          <p:cNvCxnSpPr>
            <a:cxnSpLocks/>
          </p:cNvCxnSpPr>
          <p:nvPr/>
        </p:nvCxnSpPr>
        <p:spPr>
          <a:xfrm flipH="1">
            <a:off x="8093692" y="2394384"/>
            <a:ext cx="58174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62801C-762F-E94B-A835-73FA42117F87}"/>
              </a:ext>
            </a:extLst>
          </p:cNvPr>
          <p:cNvSpPr txBox="1"/>
          <p:nvPr/>
        </p:nvSpPr>
        <p:spPr>
          <a:xfrm>
            <a:off x="881349" y="3822256"/>
            <a:ext cx="14542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AC16F-7704-3D42-B4B8-F48A39849A4C}"/>
              </a:ext>
            </a:extLst>
          </p:cNvPr>
          <p:cNvSpPr txBox="1"/>
          <p:nvPr/>
        </p:nvSpPr>
        <p:spPr>
          <a:xfrm>
            <a:off x="2763698" y="382637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"UK"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8FD840-F06D-E24A-8F64-A9669EC196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5576" y="4006922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35203-CBEA-F24D-9D57-F613AC9A0D4E}"/>
              </a:ext>
            </a:extLst>
          </p:cNvPr>
          <p:cNvSpPr txBox="1"/>
          <p:nvPr/>
        </p:nvSpPr>
        <p:spPr>
          <a:xfrm>
            <a:off x="4633693" y="2866658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"London"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0DBBA8-7C04-EE43-A613-532B3EE9E790}"/>
              </a:ext>
            </a:extLst>
          </p:cNvPr>
          <p:cNvCxnSpPr>
            <a:cxnSpLocks/>
          </p:cNvCxnSpPr>
          <p:nvPr/>
        </p:nvCxnSpPr>
        <p:spPr>
          <a:xfrm>
            <a:off x="2545490" y="766101"/>
            <a:ext cx="0" cy="5399921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276C6-8FDC-D341-A35D-8C9F4B564AF3}"/>
              </a:ext>
            </a:extLst>
          </p:cNvPr>
          <p:cNvSpPr txBox="1"/>
          <p:nvPr/>
        </p:nvSpPr>
        <p:spPr>
          <a:xfrm>
            <a:off x="976182" y="1075022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Global Name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2ADC5D-0300-FB4A-B8EC-96F24DD908B5}"/>
              </a:ext>
            </a:extLst>
          </p:cNvPr>
          <p:cNvCxnSpPr>
            <a:cxnSpLocks/>
          </p:cNvCxnSpPr>
          <p:nvPr/>
        </p:nvCxnSpPr>
        <p:spPr>
          <a:xfrm>
            <a:off x="4390771" y="782574"/>
            <a:ext cx="0" cy="5284594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C5A21-5B86-7B4D-93F0-7BE91F3E7E0B}"/>
              </a:ext>
            </a:extLst>
          </p:cNvPr>
          <p:cNvCxnSpPr>
            <a:cxnSpLocks/>
          </p:cNvCxnSpPr>
          <p:nvPr/>
        </p:nvCxnSpPr>
        <p:spPr>
          <a:xfrm>
            <a:off x="6285482" y="774333"/>
            <a:ext cx="0" cy="5292835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2CCAF-6B30-3B47-A46F-B86F699F5B48}"/>
              </a:ext>
            </a:extLst>
          </p:cNvPr>
          <p:cNvCxnSpPr>
            <a:cxnSpLocks/>
          </p:cNvCxnSpPr>
          <p:nvPr/>
        </p:nvCxnSpPr>
        <p:spPr>
          <a:xfrm flipH="1">
            <a:off x="8163707" y="778449"/>
            <a:ext cx="4125" cy="5288719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CBD974-738A-AD4A-92A1-2461968AB80E}"/>
              </a:ext>
            </a:extLst>
          </p:cNvPr>
          <p:cNvCxnSpPr>
            <a:cxnSpLocks/>
          </p:cNvCxnSpPr>
          <p:nvPr/>
        </p:nvCxnSpPr>
        <p:spPr>
          <a:xfrm>
            <a:off x="9840117" y="782565"/>
            <a:ext cx="16627" cy="5383457"/>
          </a:xfrm>
          <a:prstGeom prst="line">
            <a:avLst/>
          </a:prstGeom>
          <a:ln w="34925">
            <a:solidFill>
              <a:schemeClr val="accent2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39CBED-D6CD-A143-B64F-C89AE1D78FA0}"/>
              </a:ext>
            </a:extLst>
          </p:cNvPr>
          <p:cNvSpPr txBox="1"/>
          <p:nvPr/>
        </p:nvSpPr>
        <p:spPr>
          <a:xfrm>
            <a:off x="2809104" y="881426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1:</a:t>
            </a:r>
          </a:p>
          <a:p>
            <a:pPr algn="ctr"/>
            <a:r>
              <a:rPr lang="en-US" sz="1600" dirty="0"/>
              <a:t>Country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0D592-FA8F-B145-8311-FEF1796BB219}"/>
              </a:ext>
            </a:extLst>
          </p:cNvPr>
          <p:cNvSpPr txBox="1"/>
          <p:nvPr/>
        </p:nvSpPr>
        <p:spPr>
          <a:xfrm>
            <a:off x="4679095" y="885542"/>
            <a:ext cx="115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2:</a:t>
            </a:r>
          </a:p>
          <a:p>
            <a:pPr algn="ctr"/>
            <a:r>
              <a:rPr lang="en-US" sz="1600" dirty="0"/>
              <a:t>City/Office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261D8-4F1A-E641-91D0-7FF895D2A5FC}"/>
              </a:ext>
            </a:extLst>
          </p:cNvPr>
          <p:cNvSpPr txBox="1"/>
          <p:nvPr/>
        </p:nvSpPr>
        <p:spPr>
          <a:xfrm>
            <a:off x="6572097" y="877301"/>
            <a:ext cx="1211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3:</a:t>
            </a:r>
          </a:p>
          <a:p>
            <a:pPr algn="ctr"/>
            <a:r>
              <a:rPr lang="en-US" sz="1600" dirty="0"/>
              <a:t>Employee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7DA4B7-832F-9C4E-9450-4247FCAD7815}"/>
              </a:ext>
            </a:extLst>
          </p:cNvPr>
          <p:cNvSpPr txBox="1"/>
          <p:nvPr/>
        </p:nvSpPr>
        <p:spPr>
          <a:xfrm>
            <a:off x="8307776" y="881417"/>
            <a:ext cx="14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Subscript 4:</a:t>
            </a:r>
          </a:p>
          <a:p>
            <a:pPr algn="ctr"/>
            <a:r>
              <a:rPr lang="en-US" sz="1600" dirty="0"/>
              <a:t>Property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574DA6-1B61-5940-A8B3-179390BA80FD}"/>
              </a:ext>
            </a:extLst>
          </p:cNvPr>
          <p:cNvSpPr txBox="1"/>
          <p:nvPr/>
        </p:nvSpPr>
        <p:spPr>
          <a:xfrm>
            <a:off x="10166238" y="1000411"/>
            <a:ext cx="64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Value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4C21CD-22DA-9747-BC76-901699199EDC}"/>
              </a:ext>
            </a:extLst>
          </p:cNvPr>
          <p:cNvSpPr txBox="1"/>
          <p:nvPr/>
        </p:nvSpPr>
        <p:spPr>
          <a:xfrm>
            <a:off x="6520161" y="3517435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123456464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C44824-2556-BE48-B0D4-8F5EDD64FF2E}"/>
              </a:ext>
            </a:extLst>
          </p:cNvPr>
          <p:cNvSpPr txBox="1"/>
          <p:nvPr/>
        </p:nvSpPr>
        <p:spPr>
          <a:xfrm>
            <a:off x="8402517" y="32126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91CC21-40F5-0347-A6B9-11B6A9B5BEBD}"/>
              </a:ext>
            </a:extLst>
          </p:cNvPr>
          <p:cNvCxnSpPr>
            <a:cxnSpLocks/>
          </p:cNvCxnSpPr>
          <p:nvPr/>
        </p:nvCxnSpPr>
        <p:spPr>
          <a:xfrm>
            <a:off x="7974395" y="3702101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91990D-02EB-A74F-95D4-A853E30F6B23}"/>
              </a:ext>
            </a:extLst>
          </p:cNvPr>
          <p:cNvSpPr txBox="1"/>
          <p:nvPr/>
        </p:nvSpPr>
        <p:spPr>
          <a:xfrm>
            <a:off x="9840027" y="3216742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9126B-5B1B-D645-8F0A-EF0A5274D453}"/>
              </a:ext>
            </a:extLst>
          </p:cNvPr>
          <p:cNvSpPr txBox="1"/>
          <p:nvPr/>
        </p:nvSpPr>
        <p:spPr>
          <a:xfrm>
            <a:off x="8406633" y="3846942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53942-AE45-8C4F-A55D-921FD803EF53}"/>
              </a:ext>
            </a:extLst>
          </p:cNvPr>
          <p:cNvSpPr txBox="1"/>
          <p:nvPr/>
        </p:nvSpPr>
        <p:spPr>
          <a:xfrm>
            <a:off x="9844143" y="3838701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"Accountant"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1983750-57EA-D249-87E9-43F4FBC2B964}"/>
              </a:ext>
            </a:extLst>
          </p:cNvPr>
          <p:cNvCxnSpPr>
            <a:cxnSpLocks/>
          </p:cNvCxnSpPr>
          <p:nvPr/>
        </p:nvCxnSpPr>
        <p:spPr>
          <a:xfrm>
            <a:off x="8171948" y="3402208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29E4AC-3A2C-834A-A499-D000B275F29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171948" y="3397292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C9C948-4BB8-C447-8800-B67AAFB385FD}"/>
              </a:ext>
            </a:extLst>
          </p:cNvPr>
          <p:cNvCxnSpPr>
            <a:cxnSpLocks/>
          </p:cNvCxnSpPr>
          <p:nvPr/>
        </p:nvCxnSpPr>
        <p:spPr>
          <a:xfrm>
            <a:off x="8171948" y="4043965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E0E766-E9F0-6345-BA40-FF9028507187}"/>
              </a:ext>
            </a:extLst>
          </p:cNvPr>
          <p:cNvCxnSpPr>
            <a:cxnSpLocks/>
          </p:cNvCxnSpPr>
          <p:nvPr/>
        </p:nvCxnSpPr>
        <p:spPr>
          <a:xfrm>
            <a:off x="6096165" y="3034843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C1802D-DB49-3545-AF41-0F5CA55D030A}"/>
              </a:ext>
            </a:extLst>
          </p:cNvPr>
          <p:cNvCxnSpPr>
            <a:cxnSpLocks/>
          </p:cNvCxnSpPr>
          <p:nvPr/>
        </p:nvCxnSpPr>
        <p:spPr>
          <a:xfrm>
            <a:off x="6285482" y="3034843"/>
            <a:ext cx="0" cy="6384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E01309-F1DE-AA46-8C4A-FC4F22BA4CDB}"/>
              </a:ext>
            </a:extLst>
          </p:cNvPr>
          <p:cNvCxnSpPr>
            <a:cxnSpLocks/>
          </p:cNvCxnSpPr>
          <p:nvPr/>
        </p:nvCxnSpPr>
        <p:spPr>
          <a:xfrm>
            <a:off x="6293718" y="3673268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9FE9D1-B41E-074B-98F6-0D3D410206D1}"/>
              </a:ext>
            </a:extLst>
          </p:cNvPr>
          <p:cNvSpPr txBox="1"/>
          <p:nvPr/>
        </p:nvSpPr>
        <p:spPr>
          <a:xfrm>
            <a:off x="4637809" y="471193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"Bristol"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F8686-B383-D245-AC69-875674C928B1}"/>
              </a:ext>
            </a:extLst>
          </p:cNvPr>
          <p:cNvSpPr txBox="1"/>
          <p:nvPr/>
        </p:nvSpPr>
        <p:spPr>
          <a:xfrm>
            <a:off x="6520161" y="471604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987654321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600E78C-B70F-D246-ACAC-41A5C1A72177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092039" y="4896596"/>
            <a:ext cx="428122" cy="41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0D2E55-1373-804A-A327-7297330EC6D7}"/>
              </a:ext>
            </a:extLst>
          </p:cNvPr>
          <p:cNvCxnSpPr>
            <a:cxnSpLocks/>
          </p:cNvCxnSpPr>
          <p:nvPr/>
        </p:nvCxnSpPr>
        <p:spPr>
          <a:xfrm>
            <a:off x="4209694" y="4002794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E77270-9BF3-5D4B-A233-01E126B7D76A}"/>
              </a:ext>
            </a:extLst>
          </p:cNvPr>
          <p:cNvCxnSpPr>
            <a:cxnSpLocks/>
          </p:cNvCxnSpPr>
          <p:nvPr/>
        </p:nvCxnSpPr>
        <p:spPr>
          <a:xfrm>
            <a:off x="4399011" y="3034843"/>
            <a:ext cx="0" cy="188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A8B46-D70D-F848-99A0-9651F131305C}"/>
              </a:ext>
            </a:extLst>
          </p:cNvPr>
          <p:cNvCxnSpPr>
            <a:cxnSpLocks/>
          </p:cNvCxnSpPr>
          <p:nvPr/>
        </p:nvCxnSpPr>
        <p:spPr>
          <a:xfrm>
            <a:off x="4407247" y="3067778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550718-94E0-0F47-9768-1A49C31A346B}"/>
              </a:ext>
            </a:extLst>
          </p:cNvPr>
          <p:cNvCxnSpPr>
            <a:cxnSpLocks/>
          </p:cNvCxnSpPr>
          <p:nvPr/>
        </p:nvCxnSpPr>
        <p:spPr>
          <a:xfrm>
            <a:off x="4407247" y="4900716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6579A6-8F05-9D4A-8E02-48DBD81FD95A}"/>
              </a:ext>
            </a:extLst>
          </p:cNvPr>
          <p:cNvSpPr txBox="1"/>
          <p:nvPr/>
        </p:nvSpPr>
        <p:spPr>
          <a:xfrm>
            <a:off x="8394276" y="4427710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"name"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9E7C1F-6498-AA4A-96AE-DF0F1C0EFE00}"/>
              </a:ext>
            </a:extLst>
          </p:cNvPr>
          <p:cNvCxnSpPr>
            <a:cxnSpLocks/>
          </p:cNvCxnSpPr>
          <p:nvPr/>
        </p:nvCxnSpPr>
        <p:spPr>
          <a:xfrm>
            <a:off x="7966154" y="4917185"/>
            <a:ext cx="197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47B5CBE-07CD-664D-958C-3B86FD234C15}"/>
              </a:ext>
            </a:extLst>
          </p:cNvPr>
          <p:cNvSpPr txBox="1"/>
          <p:nvPr/>
        </p:nvSpPr>
        <p:spPr>
          <a:xfrm>
            <a:off x="9831786" y="4419469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"John Smith"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4A2C90-6627-ED48-86F9-B37B7E409ACE}"/>
              </a:ext>
            </a:extLst>
          </p:cNvPr>
          <p:cNvSpPr txBox="1"/>
          <p:nvPr/>
        </p:nvSpPr>
        <p:spPr>
          <a:xfrm>
            <a:off x="8398392" y="5062026"/>
            <a:ext cx="14542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</a:t>
            </a:r>
            <a:r>
              <a:rPr lang="en-US" dirty="0" err="1"/>
              <a:t>job_title</a:t>
            </a:r>
            <a:r>
              <a:rPr lang="en-US" dirty="0"/>
              <a:t>"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D8E7AEB-1429-1340-9D3B-802AC83FF776}"/>
              </a:ext>
            </a:extLst>
          </p:cNvPr>
          <p:cNvCxnSpPr>
            <a:cxnSpLocks/>
          </p:cNvCxnSpPr>
          <p:nvPr/>
        </p:nvCxnSpPr>
        <p:spPr>
          <a:xfrm>
            <a:off x="8163707" y="4617292"/>
            <a:ext cx="0" cy="667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42B537-C770-1A48-B93F-0CE25AB9284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8163707" y="4612376"/>
            <a:ext cx="2305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E45706-1EB9-5D44-96A9-A83E90A02CAA}"/>
              </a:ext>
            </a:extLst>
          </p:cNvPr>
          <p:cNvCxnSpPr>
            <a:cxnSpLocks/>
          </p:cNvCxnSpPr>
          <p:nvPr/>
        </p:nvCxnSpPr>
        <p:spPr>
          <a:xfrm>
            <a:off x="8163707" y="5259049"/>
            <a:ext cx="2346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F49C89-51A5-3B4E-8FC2-7D8BB72F2D57}"/>
              </a:ext>
            </a:extLst>
          </p:cNvPr>
          <p:cNvSpPr txBox="1"/>
          <p:nvPr/>
        </p:nvSpPr>
        <p:spPr>
          <a:xfrm>
            <a:off x="9848259" y="5066148"/>
            <a:ext cx="14542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"Clerk"</a:t>
            </a:r>
          </a:p>
        </p:txBody>
      </p:sp>
    </p:spTree>
    <p:extLst>
      <p:ext uri="{BB962C8B-B14F-4D97-AF65-F5344CB8AC3E}">
        <p14:creationId xmlns:p14="http://schemas.microsoft.com/office/powerpoint/2010/main" val="33412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17656</TotalTime>
  <Words>2523</Words>
  <Application>Microsoft Macintosh PowerPoint</Application>
  <PresentationFormat>Widescreen</PresentationFormat>
  <Paragraphs>996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48</cp:revision>
  <dcterms:created xsi:type="dcterms:W3CDTF">2021-03-17T10:48:23Z</dcterms:created>
  <dcterms:modified xsi:type="dcterms:W3CDTF">2021-03-29T17:05:03Z</dcterms:modified>
</cp:coreProperties>
</file>