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2747219" y="352566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"211-555-9012"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2319097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4592502" y="3517420"/>
            <a:ext cx="18495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"James, George"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2516650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516650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2516650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AB936-A317-5144-85F5-E3F691F78B42}"/>
              </a:ext>
            </a:extLst>
          </p:cNvPr>
          <p:cNvSpPr txBox="1"/>
          <p:nvPr/>
        </p:nvSpPr>
        <p:spPr>
          <a:xfrm>
            <a:off x="2751335" y="414762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"617-555-1414"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5E0C2-E3F9-BF42-9BC0-2486FE89181D}"/>
              </a:ext>
            </a:extLst>
          </p:cNvPr>
          <p:cNvSpPr txBox="1"/>
          <p:nvPr/>
        </p:nvSpPr>
        <p:spPr>
          <a:xfrm>
            <a:off x="4596618" y="4139380"/>
            <a:ext cx="18454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"Tweed, Rob"</a:t>
            </a:r>
          </a:p>
        </p:txBody>
      </p:sp>
    </p:spTree>
    <p:extLst>
      <p:ext uri="{BB962C8B-B14F-4D97-AF65-F5344CB8AC3E}">
        <p14:creationId xmlns:p14="http://schemas.microsoft.com/office/powerpoint/2010/main" val="344134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8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BA9A41-1E82-264A-95D9-BC24F0913D3E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1379012"/>
            <a:ext cx="444843" cy="1478702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35424-E727-BD40-90EB-E0D27F30671E}"/>
              </a:ext>
            </a:extLst>
          </p:cNvPr>
          <p:cNvCxnSpPr>
            <a:cxnSpLocks/>
          </p:cNvCxnSpPr>
          <p:nvPr/>
        </p:nvCxnSpPr>
        <p:spPr>
          <a:xfrm flipH="1" flipV="1">
            <a:off x="7105135" y="2932774"/>
            <a:ext cx="1013254" cy="29231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27664A-A89A-1A48-B7A1-2FA93C3A52B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FD814E-3054-CF47-AA39-984912BF920E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75AA35-E2AD-F94F-9B3F-2E177A374FEA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CEA22-26D6-5B4F-8DAC-141AD4A43A5C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AD845B-7083-FD40-AD76-0DB3C6CF72D8}"/>
              </a:ext>
            </a:extLst>
          </p:cNvPr>
          <p:cNvCxnSpPr>
            <a:cxnSpLocks/>
          </p:cNvCxnSpPr>
          <p:nvPr/>
        </p:nvCxnSpPr>
        <p:spPr>
          <a:xfrm flipH="1">
            <a:off x="7142205" y="2552906"/>
            <a:ext cx="815546" cy="30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V="1">
            <a:off x="7142205" y="2552906"/>
            <a:ext cx="2669060" cy="1524008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A834C0-C5DC-F14C-B64F-B222AF936D2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DB291E-FE8B-234B-AEF8-26E382EC1E19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85B5BB-AC87-604F-9D4A-D4326BB181BE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2F7C45-1C01-2E47-A69A-7FB98A462C9F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H="1" flipV="1">
            <a:off x="7117492" y="4097512"/>
            <a:ext cx="951470" cy="36737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DB70D9-7A1E-EA40-9993-D5816C326EA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780C88-CC7C-E343-BBAD-E30BED2D0E74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35636-D4B8-1D42-8F80-1CABAA794391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1FB760-49BB-0B4D-A0AB-2B253FEBFB75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7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7CDDE-00F2-324F-8CE4-25E5CDDC81F5}"/>
              </a:ext>
            </a:extLst>
          </p:cNvPr>
          <p:cNvCxnSpPr>
            <a:cxnSpLocks/>
          </p:cNvCxnSpPr>
          <p:nvPr/>
        </p:nvCxnSpPr>
        <p:spPr>
          <a:xfrm>
            <a:off x="6326658" y="2025685"/>
            <a:ext cx="465425" cy="205122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5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3501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40899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42540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42787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7" y="2896252"/>
            <a:ext cx="0" cy="3087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58354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42268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42271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7521146" y="2557821"/>
            <a:ext cx="4126" cy="104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130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4102307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443185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4102335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748979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749007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60414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430424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42993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94600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C21C7-DEEA-204D-BB0A-5519FE6CA05B}"/>
              </a:ext>
            </a:extLst>
          </p:cNvPr>
          <p:cNvSpPr txBox="1"/>
          <p:nvPr/>
        </p:nvSpPr>
        <p:spPr>
          <a:xfrm>
            <a:off x="9432239" y="5453316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453527-013E-8749-8EED-0B8733F0B5E9}"/>
              </a:ext>
            </a:extLst>
          </p:cNvPr>
          <p:cNvSpPr txBox="1"/>
          <p:nvPr/>
        </p:nvSpPr>
        <p:spPr>
          <a:xfrm>
            <a:off x="6582023" y="5782864"/>
            <a:ext cx="7539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E57F6-C6C6-D040-82E3-5B192FC3FAD5}"/>
              </a:ext>
            </a:extLst>
          </p:cNvPr>
          <p:cNvSpPr txBox="1"/>
          <p:nvPr/>
        </p:nvSpPr>
        <p:spPr>
          <a:xfrm>
            <a:off x="7755770" y="5453344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10E32E-B9D8-054B-AEE0-AF4DCE477570}"/>
              </a:ext>
            </a:extLst>
          </p:cNvPr>
          <p:cNvSpPr txBox="1"/>
          <p:nvPr/>
        </p:nvSpPr>
        <p:spPr>
          <a:xfrm>
            <a:off x="9423998" y="6099988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MyThirdValue</a:t>
            </a:r>
            <a:r>
              <a:rPr lang="en-US" dirty="0"/>
              <a:t>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68EF8-A813-7F40-89AF-A06EDF3F9C9D}"/>
              </a:ext>
            </a:extLst>
          </p:cNvPr>
          <p:cNvSpPr txBox="1"/>
          <p:nvPr/>
        </p:nvSpPr>
        <p:spPr>
          <a:xfrm>
            <a:off x="7764073" y="6100016"/>
            <a:ext cx="16682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402125-246F-EE41-8A36-3511000A2469}"/>
              </a:ext>
            </a:extLst>
          </p:cNvPr>
          <p:cNvCxnSpPr>
            <a:cxnSpLocks/>
          </p:cNvCxnSpPr>
          <p:nvPr/>
        </p:nvCxnSpPr>
        <p:spPr>
          <a:xfrm>
            <a:off x="7335950" y="59551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C5342E-92C5-284C-9FED-18D9EBEC76AC}"/>
              </a:ext>
            </a:extLst>
          </p:cNvPr>
          <p:cNvCxnSpPr>
            <a:cxnSpLocks/>
          </p:cNvCxnSpPr>
          <p:nvPr/>
        </p:nvCxnSpPr>
        <p:spPr>
          <a:xfrm>
            <a:off x="7533503" y="56552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AB4D57-ABF0-1D47-9B92-EE71CED11265}"/>
              </a:ext>
            </a:extLst>
          </p:cNvPr>
          <p:cNvCxnSpPr>
            <a:cxnSpLocks/>
          </p:cNvCxnSpPr>
          <p:nvPr/>
        </p:nvCxnSpPr>
        <p:spPr>
          <a:xfrm>
            <a:off x="7533503" y="56503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444D71-9E44-0E4F-BBA9-8CA06A69033F}"/>
              </a:ext>
            </a:extLst>
          </p:cNvPr>
          <p:cNvCxnSpPr>
            <a:cxnSpLocks/>
          </p:cNvCxnSpPr>
          <p:nvPr/>
        </p:nvCxnSpPr>
        <p:spPr>
          <a:xfrm>
            <a:off x="7533503" y="62970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9419882" y="2920173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7743413" y="2920201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3F2552-E477-A04E-99CF-FACDEC131C1D}"/>
              </a:ext>
            </a:extLst>
          </p:cNvPr>
          <p:cNvCxnSpPr>
            <a:cxnSpLocks/>
          </p:cNvCxnSpPr>
          <p:nvPr/>
        </p:nvCxnSpPr>
        <p:spPr>
          <a:xfrm>
            <a:off x="7521146" y="35991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EF6BBF-29E6-2049-81AB-9F96666E3234}"/>
              </a:ext>
            </a:extLst>
          </p:cNvPr>
          <p:cNvCxnSpPr>
            <a:cxnSpLocks/>
          </p:cNvCxnSpPr>
          <p:nvPr/>
        </p:nvCxnSpPr>
        <p:spPr>
          <a:xfrm>
            <a:off x="6330774" y="598397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13138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7471631" y="1083141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1613802"/>
            <a:ext cx="0" cy="655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4646129" y="141268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5832294" y="1083169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4398996" y="16138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5931242" y="259411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032706" y="2149943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"(123) 555-0178"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376897" y="2149971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"mobile"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5400056" y="158497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5597609" y="1285082"/>
            <a:ext cx="1" cy="357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5597609" y="128016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5597609" y="184034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5828189" y="2442426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"phone"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6936418" y="26147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133971" y="23148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133971" y="23099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133971" y="29565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7492220" y="1647434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5815751" y="1647462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1DC976-5624-0947-9C14-1311C1C3AE6C}"/>
              </a:ext>
            </a:extLst>
          </p:cNvPr>
          <p:cNvSpPr txBox="1"/>
          <p:nvPr/>
        </p:nvSpPr>
        <p:spPr>
          <a:xfrm>
            <a:off x="9036822" y="2771905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"(890) 555-0133"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E37E0-4262-0649-A6D4-3E88E3D27977}"/>
              </a:ext>
            </a:extLst>
          </p:cNvPr>
          <p:cNvSpPr txBox="1"/>
          <p:nvPr/>
        </p:nvSpPr>
        <p:spPr>
          <a:xfrm>
            <a:off x="7381013" y="2771933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"work"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FA523B-11ED-7846-9FD4-2D4756B35451}"/>
              </a:ext>
            </a:extLst>
          </p:cNvPr>
          <p:cNvCxnSpPr>
            <a:cxnSpLocks/>
          </p:cNvCxnSpPr>
          <p:nvPr/>
        </p:nvCxnSpPr>
        <p:spPr>
          <a:xfrm>
            <a:off x="5601725" y="262293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FE458-4E0A-8348-90A0-9B3916B31AD5}"/>
              </a:ext>
            </a:extLst>
          </p:cNvPr>
          <p:cNvCxnSpPr>
            <a:cxnSpLocks/>
          </p:cNvCxnSpPr>
          <p:nvPr/>
        </p:nvCxnSpPr>
        <p:spPr>
          <a:xfrm>
            <a:off x="5935358" y="48348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B54BA4-AEEA-604F-B1E1-FE174931F9DE}"/>
              </a:ext>
            </a:extLst>
          </p:cNvPr>
          <p:cNvSpPr txBox="1"/>
          <p:nvPr/>
        </p:nvSpPr>
        <p:spPr>
          <a:xfrm>
            <a:off x="9036822" y="3451524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"Boys"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3CFCEF-29E2-DB4F-AB08-F06C65166EB7}"/>
              </a:ext>
            </a:extLst>
          </p:cNvPr>
          <p:cNvSpPr txBox="1"/>
          <p:nvPr/>
        </p:nvSpPr>
        <p:spPr>
          <a:xfrm>
            <a:off x="7381013" y="3451552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"city"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554D5C-257F-6D44-98F1-8B8DECCE0B3D}"/>
              </a:ext>
            </a:extLst>
          </p:cNvPr>
          <p:cNvSpPr txBox="1"/>
          <p:nvPr/>
        </p:nvSpPr>
        <p:spPr>
          <a:xfrm>
            <a:off x="5832305" y="4683121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499593-01F5-3144-BBF1-E39DF6CF72ED}"/>
              </a:ext>
            </a:extLst>
          </p:cNvPr>
          <p:cNvCxnSpPr>
            <a:cxnSpLocks/>
          </p:cNvCxnSpPr>
          <p:nvPr/>
        </p:nvCxnSpPr>
        <p:spPr>
          <a:xfrm>
            <a:off x="6940534" y="485540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1BE211-14B3-8741-9A1E-A41C2742B1B8}"/>
              </a:ext>
            </a:extLst>
          </p:cNvPr>
          <p:cNvCxnSpPr>
            <a:cxnSpLocks/>
          </p:cNvCxnSpPr>
          <p:nvPr/>
        </p:nvCxnSpPr>
        <p:spPr>
          <a:xfrm>
            <a:off x="7138087" y="3616400"/>
            <a:ext cx="12348" cy="244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3465B2-7C98-554A-A0EC-845E06828873}"/>
              </a:ext>
            </a:extLst>
          </p:cNvPr>
          <p:cNvCxnSpPr>
            <a:cxnSpLocks/>
          </p:cNvCxnSpPr>
          <p:nvPr/>
        </p:nvCxnSpPr>
        <p:spPr>
          <a:xfrm>
            <a:off x="7138087" y="36114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E4191-9776-C44F-91F7-DDFFDB0FC679}"/>
              </a:ext>
            </a:extLst>
          </p:cNvPr>
          <p:cNvCxnSpPr>
            <a:cxnSpLocks/>
          </p:cNvCxnSpPr>
          <p:nvPr/>
        </p:nvCxnSpPr>
        <p:spPr>
          <a:xfrm>
            <a:off x="7138087" y="42581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07765B-DDDE-7F49-AE4E-BA08761F9BB4}"/>
              </a:ext>
            </a:extLst>
          </p:cNvPr>
          <p:cNvSpPr txBox="1"/>
          <p:nvPr/>
        </p:nvSpPr>
        <p:spPr>
          <a:xfrm>
            <a:off x="9040938" y="4073486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9F20DF-05FD-1243-9081-0CDA21FA7644}"/>
              </a:ext>
            </a:extLst>
          </p:cNvPr>
          <p:cNvSpPr txBox="1"/>
          <p:nvPr/>
        </p:nvSpPr>
        <p:spPr>
          <a:xfrm>
            <a:off x="7385129" y="4073514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41CC32-B212-864D-B95D-90EA4DF72F7E}"/>
              </a:ext>
            </a:extLst>
          </p:cNvPr>
          <p:cNvCxnSpPr>
            <a:cxnSpLocks/>
          </p:cNvCxnSpPr>
          <p:nvPr/>
        </p:nvCxnSpPr>
        <p:spPr>
          <a:xfrm>
            <a:off x="5605841" y="486363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20CA8F-944B-B546-98F1-1B73B3341C3A}"/>
              </a:ext>
            </a:extLst>
          </p:cNvPr>
          <p:cNvCxnSpPr>
            <a:cxnSpLocks/>
          </p:cNvCxnSpPr>
          <p:nvPr/>
        </p:nvCxnSpPr>
        <p:spPr>
          <a:xfrm>
            <a:off x="7142203" y="48554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FE5BF07-AD20-8B4A-A660-102C0DAFA011}"/>
              </a:ext>
            </a:extLst>
          </p:cNvPr>
          <p:cNvSpPr txBox="1"/>
          <p:nvPr/>
        </p:nvSpPr>
        <p:spPr>
          <a:xfrm>
            <a:off x="9045054" y="4670731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"AR"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31112-22A5-F642-A917-687CDBE09B42}"/>
              </a:ext>
            </a:extLst>
          </p:cNvPr>
          <p:cNvSpPr txBox="1"/>
          <p:nvPr/>
        </p:nvSpPr>
        <p:spPr>
          <a:xfrm>
            <a:off x="7389245" y="4670759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ED7283-7DCF-2A4D-A6D1-EDE8FE71B1D0}"/>
              </a:ext>
            </a:extLst>
          </p:cNvPr>
          <p:cNvCxnSpPr>
            <a:cxnSpLocks/>
          </p:cNvCxnSpPr>
          <p:nvPr/>
        </p:nvCxnSpPr>
        <p:spPr>
          <a:xfrm>
            <a:off x="7146319" y="54773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0E44E5-09CD-5444-9B5D-C00A707A5CD4}"/>
              </a:ext>
            </a:extLst>
          </p:cNvPr>
          <p:cNvSpPr txBox="1"/>
          <p:nvPr/>
        </p:nvSpPr>
        <p:spPr>
          <a:xfrm>
            <a:off x="9049170" y="5292689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"123 Back St"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D42E8-76E5-184F-A3DD-5992A0C1CC6A}"/>
              </a:ext>
            </a:extLst>
          </p:cNvPr>
          <p:cNvSpPr txBox="1"/>
          <p:nvPr/>
        </p:nvSpPr>
        <p:spPr>
          <a:xfrm>
            <a:off x="7393361" y="5292717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"street"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AA2DB-181F-C648-9926-B30F8471DA33}"/>
              </a:ext>
            </a:extLst>
          </p:cNvPr>
          <p:cNvCxnSpPr>
            <a:cxnSpLocks/>
          </p:cNvCxnSpPr>
          <p:nvPr/>
        </p:nvCxnSpPr>
        <p:spPr>
          <a:xfrm>
            <a:off x="7150435" y="606224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9C5071-2B2A-F943-9E58-0AFE81C1DAFD}"/>
              </a:ext>
            </a:extLst>
          </p:cNvPr>
          <p:cNvSpPr txBox="1"/>
          <p:nvPr/>
        </p:nvSpPr>
        <p:spPr>
          <a:xfrm>
            <a:off x="9053286" y="5877577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32225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3E76C-6339-2F4B-B9BC-2D9B4D009149}"/>
              </a:ext>
            </a:extLst>
          </p:cNvPr>
          <p:cNvSpPr txBox="1"/>
          <p:nvPr/>
        </p:nvSpPr>
        <p:spPr>
          <a:xfrm>
            <a:off x="7397477" y="5877605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"zip"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E0CCC9-AE03-3E43-9E98-E4CF36DEF04B}"/>
              </a:ext>
            </a:extLst>
          </p:cNvPr>
          <p:cNvCxnSpPr>
            <a:cxnSpLocks/>
          </p:cNvCxnSpPr>
          <p:nvPr/>
        </p:nvCxnSpPr>
        <p:spPr>
          <a:xfrm>
            <a:off x="4398994" y="2269506"/>
            <a:ext cx="0" cy="4304288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F1E9D8-497E-0F47-983C-72357E7E9D58}"/>
              </a:ext>
            </a:extLst>
          </p:cNvPr>
          <p:cNvSpPr txBox="1"/>
          <p:nvPr/>
        </p:nvSpPr>
        <p:spPr>
          <a:xfrm>
            <a:off x="4394783" y="6153666"/>
            <a:ext cx="58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167009-224F-7944-8151-EE2BBB2034FD}"/>
              </a:ext>
            </a:extLst>
          </p:cNvPr>
          <p:cNvCxnSpPr>
            <a:cxnSpLocks/>
          </p:cNvCxnSpPr>
          <p:nvPr/>
        </p:nvCxnSpPr>
        <p:spPr>
          <a:xfrm>
            <a:off x="2356163" y="149436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3A8F9C-0F21-B541-B58D-4A0A049A9020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0" cy="1586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5A1BB0-1FBE-5043-BA88-0EBF1ECA0D3A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C0318D-D50D-964C-8E8C-7E1E92716B97}"/>
              </a:ext>
            </a:extLst>
          </p:cNvPr>
          <p:cNvCxnSpPr>
            <a:cxnSpLocks/>
          </p:cNvCxnSpPr>
          <p:nvPr/>
        </p:nvCxnSpPr>
        <p:spPr>
          <a:xfrm>
            <a:off x="2553716" y="22439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A98E0B2-F4AA-C245-BF17-092C56230BC9}"/>
              </a:ext>
            </a:extLst>
          </p:cNvPr>
          <p:cNvSpPr txBox="1"/>
          <p:nvPr/>
        </p:nvSpPr>
        <p:spPr>
          <a:xfrm>
            <a:off x="2767816" y="494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640428-6B7F-C848-B49B-A46FCF76230A}"/>
              </a:ext>
            </a:extLst>
          </p:cNvPr>
          <p:cNvSpPr txBox="1"/>
          <p:nvPr/>
        </p:nvSpPr>
        <p:spPr>
          <a:xfrm>
            <a:off x="4221778" y="498214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42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13085</TotalTime>
  <Words>2174</Words>
  <Application>Microsoft Macintosh PowerPoint</Application>
  <PresentationFormat>Widescreen</PresentationFormat>
  <Paragraphs>821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2021-03-17T10:48:23Z</dcterms:created>
  <dcterms:modified xsi:type="dcterms:W3CDTF">2021-03-26T12:53:52Z</dcterms:modified>
</cp:coreProperties>
</file>