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44"/>
  </p:normalViewPr>
  <p:slideViewPr>
    <p:cSldViewPr snapToGrid="0" snapToObjects="1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A5D1-2D63-0A44-AB82-A5059C733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4A11D-2B9F-704C-B5D4-5612DB88B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9E05D-1709-EB44-AC79-D5D946A2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73C60-3AE9-284F-BB31-3DFE475DA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E1586-FE42-5C4C-8EA8-5D3794D0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7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675FA-1B13-2B4C-8035-F0E4F157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665C4-220D-8740-AE4E-62C228CF9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98F81-C644-B44A-B7BB-22B61B34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B5F27-95F0-A64A-8285-6AD0DBEB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3E7EC-9837-A340-9EDF-E7605E28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7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9FD3F8-23CD-CC4C-9CD6-F9F5604C2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FFAB3-9033-904A-98C5-208EB90BF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72255-98BA-6E4A-B62D-EE5F90C6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4C280-3BD1-7A44-9662-637F83A6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C535E-190E-D042-A0D5-8F30A0C9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2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C9E6-B4F9-4A44-A8F3-8C0D287F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A9D33-00FA-5040-8EA7-C64D73598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971FD-BB27-124C-8AED-41BBA42F7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92BD4-EC26-EF4A-807F-E643F24C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A37B-9EC1-BC4F-BF5C-2C614BB53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9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E313D-7F0C-5541-A287-095D8C0B3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020FC-069B-CD49-8911-DDDC42B29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D745A-875B-1B49-80F7-6BFBA0C0E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BD9E9-7F65-4244-A47E-3D44D8EB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DBAA2-42CF-824F-B606-9F8B0B0E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4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99F-1143-F647-B733-524490BB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815CB-92C6-404B-81E7-34EBD6C70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69AAD-6329-E544-8DD3-C572C077F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F1D2D-514C-494B-8B57-B3AB8A293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C7B69-FF11-6143-A67A-102C04E92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94437-CBEC-C949-B521-7453D0DB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A07E-E848-8441-A50E-CF4AC897A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7CEDA-C800-954E-86D1-479752512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101F9-4628-CB45-BF2C-894BD5102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C73B99-CBA2-CC42-9443-3638A65AE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FECB9-7C62-C84B-97FD-F60935DE7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8361A-A86D-7148-92D5-1597F633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160B45-31A0-854B-A9CB-ED2C69A9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00B589-B36D-3843-930C-525831CA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6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C904-7C0E-F742-BBB7-1411AA4DA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AE6A2-D3F0-D54F-860A-B0AFF81E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B7B37-9B12-E743-81B2-CFBE8C9B5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B74C7-5A45-9A42-8566-695CE723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4474A-0A5D-C44A-B0F0-7DB22ADC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C2ACCD-C518-A348-852A-92C23228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67E7D-BBC0-B44C-8D7A-72F71297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2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6957-39D8-6841-BF03-A6F8686C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88DE4-6C83-0145-B638-2D9C66156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E0438-90CD-0947-8F79-126B39D11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09C91-12DF-F04C-B9F2-46170382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4DBDF-32C1-BD4A-B029-F350F940C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35985-FAFD-FA4E-8583-54995A857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3796-8724-424C-B806-5819A1A90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EE0BB1-E38B-E041-85F1-6B62A48496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24685-748B-6140-BCB3-0E1C942A3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617F7-09D1-274F-ABAD-A802776EE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B1F50-0EA0-C643-AB3A-A515D5ECA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9598B-123E-0643-A00C-106B06F3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3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919329-3523-5245-9324-F9C2CF4F6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EDA14-11B8-DA41-8BA6-AA6972A4F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B4125-38FE-9F40-A077-701CF18DC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EE738-C787-7D49-A9E7-CB3DFE5D8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CAF98-08FA-EC41-BB00-16B196423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8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2710149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271426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2894815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71838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2898931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272249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CC44B1-2C6A-EB44-9305-F67626B0E22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087923" y="290304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272661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970279" y="290716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273072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/>
          <p:nvPr/>
        </p:nvCxnSpPr>
        <p:spPr>
          <a:xfrm>
            <a:off x="2545490" y="1594020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902941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/>
          <p:nvPr/>
        </p:nvCxnSpPr>
        <p:spPr>
          <a:xfrm>
            <a:off x="4390771" y="1610493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/>
          <p:nvPr/>
        </p:nvCxnSpPr>
        <p:spPr>
          <a:xfrm>
            <a:off x="6285482" y="1602252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/>
          <p:nvPr/>
        </p:nvCxnSpPr>
        <p:spPr>
          <a:xfrm>
            <a:off x="8167832" y="1606368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/>
          <p:nvPr/>
        </p:nvCxnSpPr>
        <p:spPr>
          <a:xfrm>
            <a:off x="9840117" y="1610484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1709345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1713461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1705220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1709336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828330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263830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019074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02319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3203740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302730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320785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303142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CC44B1-2C6A-EB44-9305-F67626B0E22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087923" y="321197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272661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7970279" y="3216088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273072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/>
          <p:nvPr/>
        </p:nvCxnSpPr>
        <p:spPr>
          <a:xfrm>
            <a:off x="2545490" y="1594020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902941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/>
          <p:nvPr/>
        </p:nvCxnSpPr>
        <p:spPr>
          <a:xfrm>
            <a:off x="4390771" y="1610493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/>
          <p:nvPr/>
        </p:nvCxnSpPr>
        <p:spPr>
          <a:xfrm>
            <a:off x="6285482" y="1602252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/>
          <p:nvPr/>
        </p:nvCxnSpPr>
        <p:spPr>
          <a:xfrm>
            <a:off x="8167832" y="1606368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/>
          <p:nvPr/>
        </p:nvCxnSpPr>
        <p:spPr>
          <a:xfrm>
            <a:off x="9840117" y="1610484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1709345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1713461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1705220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1709336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828330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8402517" y="336092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9840027" y="3365045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"Consultant"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8167832" y="2916195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167832" y="2911279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8167832" y="3557952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874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686345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69046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3871011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369457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387512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303142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272661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7970279" y="3216088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273072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1594020"/>
            <a:ext cx="0" cy="404066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902941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1610493"/>
            <a:ext cx="0" cy="4024188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1602252"/>
            <a:ext cx="0" cy="403242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>
            <a:off x="8167832" y="1606368"/>
            <a:ext cx="0" cy="40283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1610484"/>
            <a:ext cx="20743" cy="402419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1709345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1713461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1705220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1709336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828330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8402517" y="336092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9840027" y="3365045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"Consultant"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8167832" y="2916195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167832" y="2911279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8167832" y="3557952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45677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426297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475244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426708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48972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490140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4452553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444763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5094310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86276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93718" y="3216088"/>
            <a:ext cx="0" cy="15363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321195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472361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73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220350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18986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7970279" y="23881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19028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8402517" y="25330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9840027" y="25371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"Consultant"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8167832" y="20882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167832" y="20833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8167832" y="27300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 flipH="1">
            <a:off x="6285482" y="2388169"/>
            <a:ext cx="8236" cy="12850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238403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</p:spTree>
    <p:extLst>
      <p:ext uri="{BB962C8B-B14F-4D97-AF65-F5344CB8AC3E}">
        <p14:creationId xmlns:p14="http://schemas.microsoft.com/office/powerpoint/2010/main" val="121899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478608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220350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18986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7970279" y="23881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19028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8402517" y="25330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9840027" y="25371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"Consultant"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8167832" y="20882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167832" y="20833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8167832" y="27300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 flipH="1">
            <a:off x="6285482" y="2388169"/>
            <a:ext cx="8236" cy="12850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238403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384BEA-CDA3-274C-B27D-86AD24B093A6}"/>
              </a:ext>
            </a:extLst>
          </p:cNvPr>
          <p:cNvSpPr txBox="1"/>
          <p:nvPr/>
        </p:nvSpPr>
        <p:spPr>
          <a:xfrm>
            <a:off x="2763698" y="569225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"USA"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94D19BE-77D0-E349-A088-5060E4CAD1BB}"/>
              </a:ext>
            </a:extLst>
          </p:cNvPr>
          <p:cNvSpPr txBox="1"/>
          <p:nvPr/>
        </p:nvSpPr>
        <p:spPr>
          <a:xfrm>
            <a:off x="4633693" y="56963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"New York"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1C036A5-EAC6-514D-A360-5099BA28EFAD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205571" y="58769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24F3765-23AC-D148-9F22-C30E303C1326}"/>
              </a:ext>
            </a:extLst>
          </p:cNvPr>
          <p:cNvSpPr txBox="1"/>
          <p:nvPr/>
        </p:nvSpPr>
        <p:spPr>
          <a:xfrm>
            <a:off x="6516045" y="570048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C15C851-0089-1147-8158-C525340C3433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6087923" y="5881034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1863F0F-118D-B643-9807-39046EEDE70A}"/>
              </a:ext>
            </a:extLst>
          </p:cNvPr>
          <p:cNvSpPr txBox="1"/>
          <p:nvPr/>
        </p:nvSpPr>
        <p:spPr>
          <a:xfrm>
            <a:off x="8398401" y="570460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87D2E1A-BCCC-AB40-A8CC-6328A43C4C75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7970279" y="5885150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A09107F-A7A4-3A42-AFDB-95985E7B43A3}"/>
              </a:ext>
            </a:extLst>
          </p:cNvPr>
          <p:cNvSpPr txBox="1"/>
          <p:nvPr/>
        </p:nvSpPr>
        <p:spPr>
          <a:xfrm>
            <a:off x="9835911" y="570871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"Tom Jones"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AB6DB0A-DF65-2F49-8D54-5F20E35FC248}"/>
              </a:ext>
            </a:extLst>
          </p:cNvPr>
          <p:cNvCxnSpPr>
            <a:cxnSpLocks/>
          </p:cNvCxnSpPr>
          <p:nvPr/>
        </p:nvCxnSpPr>
        <p:spPr>
          <a:xfrm>
            <a:off x="2347939" y="497074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9426CC6-72F3-E242-9A38-1A142CB7C643}"/>
              </a:ext>
            </a:extLst>
          </p:cNvPr>
          <p:cNvCxnSpPr>
            <a:cxnSpLocks/>
          </p:cNvCxnSpPr>
          <p:nvPr/>
        </p:nvCxnSpPr>
        <p:spPr>
          <a:xfrm>
            <a:off x="2537256" y="400279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91AE102-BDD1-8941-8326-FBECF86A369C}"/>
              </a:ext>
            </a:extLst>
          </p:cNvPr>
          <p:cNvCxnSpPr>
            <a:cxnSpLocks/>
          </p:cNvCxnSpPr>
          <p:nvPr/>
        </p:nvCxnSpPr>
        <p:spPr>
          <a:xfrm>
            <a:off x="2545492" y="403572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818C73E-7B42-5546-9CA0-565704C445C1}"/>
              </a:ext>
            </a:extLst>
          </p:cNvPr>
          <p:cNvCxnSpPr>
            <a:cxnSpLocks/>
          </p:cNvCxnSpPr>
          <p:nvPr/>
        </p:nvCxnSpPr>
        <p:spPr>
          <a:xfrm>
            <a:off x="2545492" y="586866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54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201732" y="2846058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3925246" y="1725705"/>
            <a:ext cx="102174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5362756" y="172982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934634" y="1910371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7245108" y="10666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9127464" y="76185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8699342" y="125133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10564974" y="76597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9131580" y="13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10569090" y="140028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"Consultant"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8896895" y="951439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896895" y="94652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8896895" y="159319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7249224" y="260302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9131580" y="229821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8703458" y="278769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10569090" y="230233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9135696" y="293253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10573206" y="293664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901011" y="248779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901011" y="248288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901011" y="312955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825228" y="189800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7022781" y="1251332"/>
            <a:ext cx="0" cy="15363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7022781" y="124720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7022781" y="275885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58E8A30-1099-2345-B211-413BEAE063C7}"/>
              </a:ext>
            </a:extLst>
          </p:cNvPr>
          <p:cNvSpPr txBox="1"/>
          <p:nvPr/>
        </p:nvSpPr>
        <p:spPr>
          <a:xfrm>
            <a:off x="2088209" y="172982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"employees"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B7A28D8-7F63-EE49-A088-7962E7ED27A2}"/>
              </a:ext>
            </a:extLst>
          </p:cNvPr>
          <p:cNvCxnSpPr>
            <a:cxnSpLocks/>
          </p:cNvCxnSpPr>
          <p:nvPr/>
        </p:nvCxnSpPr>
        <p:spPr>
          <a:xfrm>
            <a:off x="3517723" y="191448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2C7BB87-71F7-3249-B5B1-F159DCC566AD}"/>
              </a:ext>
            </a:extLst>
          </p:cNvPr>
          <p:cNvSpPr txBox="1"/>
          <p:nvPr/>
        </p:nvSpPr>
        <p:spPr>
          <a:xfrm>
            <a:off x="2092325" y="416822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"offices"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961FB8-8EA9-694A-99AD-E1B4110778AC}"/>
              </a:ext>
            </a:extLst>
          </p:cNvPr>
          <p:cNvSpPr txBox="1"/>
          <p:nvPr/>
        </p:nvSpPr>
        <p:spPr>
          <a:xfrm>
            <a:off x="3834636" y="416822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E28A3A-C016-8A4E-A98D-C44CB4B722B7}"/>
              </a:ext>
            </a:extLst>
          </p:cNvPr>
          <p:cNvSpPr txBox="1"/>
          <p:nvPr/>
        </p:nvSpPr>
        <p:spPr>
          <a:xfrm>
            <a:off x="5729347" y="375221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"Country"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FB74773-0315-8249-B8CE-9D6A57132AA2}"/>
              </a:ext>
            </a:extLst>
          </p:cNvPr>
          <p:cNvSpPr txBox="1"/>
          <p:nvPr/>
        </p:nvSpPr>
        <p:spPr>
          <a:xfrm>
            <a:off x="7179203" y="37563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04C575-541C-6543-8D9D-3F6B5DD45B24}"/>
              </a:ext>
            </a:extLst>
          </p:cNvPr>
          <p:cNvSpPr txBox="1"/>
          <p:nvPr/>
        </p:nvSpPr>
        <p:spPr>
          <a:xfrm>
            <a:off x="5733463" y="463366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"Address"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77A34A-2F7A-0B4C-A69B-724F2CD6E378}"/>
              </a:ext>
            </a:extLst>
          </p:cNvPr>
          <p:cNvSpPr txBox="1"/>
          <p:nvPr/>
        </p:nvSpPr>
        <p:spPr>
          <a:xfrm>
            <a:off x="9049196" y="4378278"/>
            <a:ext cx="219545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MGateway</a:t>
            </a:r>
            <a:r>
              <a:rPr lang="en-US" dirty="0"/>
              <a:t> House"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1A6B95-5655-1B43-A19E-041A6BEE6F47}"/>
              </a:ext>
            </a:extLst>
          </p:cNvPr>
          <p:cNvSpPr txBox="1"/>
          <p:nvPr/>
        </p:nvSpPr>
        <p:spPr>
          <a:xfrm>
            <a:off x="7591107" y="43782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"Line 1"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2ABE72-D8B3-F84D-823C-F4D90182E085}"/>
              </a:ext>
            </a:extLst>
          </p:cNvPr>
          <p:cNvSpPr txBox="1"/>
          <p:nvPr/>
        </p:nvSpPr>
        <p:spPr>
          <a:xfrm>
            <a:off x="9053312" y="4950809"/>
            <a:ext cx="219545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"SW1 2AB"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09E495-32E1-3143-9B39-7C5FE1939A41}"/>
              </a:ext>
            </a:extLst>
          </p:cNvPr>
          <p:cNvSpPr txBox="1"/>
          <p:nvPr/>
        </p:nvSpPr>
        <p:spPr>
          <a:xfrm>
            <a:off x="7595223" y="495081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PostCode</a:t>
            </a:r>
            <a:r>
              <a:rPr lang="en-US" dirty="0"/>
              <a:t>"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9EF6AA4-F609-0946-8642-58595F0BD2AC}"/>
              </a:ext>
            </a:extLst>
          </p:cNvPr>
          <p:cNvCxnSpPr>
            <a:cxnSpLocks/>
          </p:cNvCxnSpPr>
          <p:nvPr/>
        </p:nvCxnSpPr>
        <p:spPr>
          <a:xfrm>
            <a:off x="7175338" y="483067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9BBEED8-0CE7-2A4D-8A6A-2A5436545609}"/>
              </a:ext>
            </a:extLst>
          </p:cNvPr>
          <p:cNvCxnSpPr>
            <a:cxnSpLocks/>
          </p:cNvCxnSpPr>
          <p:nvPr/>
        </p:nvCxnSpPr>
        <p:spPr>
          <a:xfrm>
            <a:off x="7372891" y="453078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59FAF35-1D55-C641-9CE6-8F1A43B4993F}"/>
              </a:ext>
            </a:extLst>
          </p:cNvPr>
          <p:cNvCxnSpPr>
            <a:cxnSpLocks/>
          </p:cNvCxnSpPr>
          <p:nvPr/>
        </p:nvCxnSpPr>
        <p:spPr>
          <a:xfrm>
            <a:off x="7372891" y="452587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8B6DD6B-29E4-ED42-BFE8-44B08688FE1D}"/>
              </a:ext>
            </a:extLst>
          </p:cNvPr>
          <p:cNvCxnSpPr>
            <a:cxnSpLocks/>
          </p:cNvCxnSpPr>
          <p:nvPr/>
        </p:nvCxnSpPr>
        <p:spPr>
          <a:xfrm>
            <a:off x="7372891" y="517254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4499B80-D166-B647-84D5-C298C1F7006E}"/>
              </a:ext>
            </a:extLst>
          </p:cNvPr>
          <p:cNvCxnSpPr>
            <a:cxnSpLocks/>
          </p:cNvCxnSpPr>
          <p:nvPr/>
        </p:nvCxnSpPr>
        <p:spPr>
          <a:xfrm>
            <a:off x="5301226" y="4365237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1D42D75-70C3-924D-AFEC-7C83F989296D}"/>
              </a:ext>
            </a:extLst>
          </p:cNvPr>
          <p:cNvCxnSpPr>
            <a:cxnSpLocks/>
          </p:cNvCxnSpPr>
          <p:nvPr/>
        </p:nvCxnSpPr>
        <p:spPr>
          <a:xfrm>
            <a:off x="5498779" y="3929449"/>
            <a:ext cx="0" cy="9012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8708DB0-C2EB-1344-B007-C544AABB311E}"/>
              </a:ext>
            </a:extLst>
          </p:cNvPr>
          <p:cNvCxnSpPr>
            <a:cxnSpLocks/>
          </p:cNvCxnSpPr>
          <p:nvPr/>
        </p:nvCxnSpPr>
        <p:spPr>
          <a:xfrm>
            <a:off x="5498779" y="393685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75E85D-6008-824C-9F6F-4054B65C9478}"/>
              </a:ext>
            </a:extLst>
          </p:cNvPr>
          <p:cNvCxnSpPr>
            <a:cxnSpLocks/>
          </p:cNvCxnSpPr>
          <p:nvPr/>
        </p:nvCxnSpPr>
        <p:spPr>
          <a:xfrm>
            <a:off x="5498779" y="48183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F83FAC2-2A4A-1B40-AEC5-EF2D48BB9EDA}"/>
              </a:ext>
            </a:extLst>
          </p:cNvPr>
          <p:cNvCxnSpPr>
            <a:cxnSpLocks/>
          </p:cNvCxnSpPr>
          <p:nvPr/>
        </p:nvCxnSpPr>
        <p:spPr>
          <a:xfrm>
            <a:off x="1676561" y="302659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268FA79-B820-A145-932C-526D19DB30BD}"/>
              </a:ext>
            </a:extLst>
          </p:cNvPr>
          <p:cNvCxnSpPr>
            <a:cxnSpLocks/>
          </p:cNvCxnSpPr>
          <p:nvPr/>
        </p:nvCxnSpPr>
        <p:spPr>
          <a:xfrm>
            <a:off x="1874114" y="1910362"/>
            <a:ext cx="0" cy="24679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7B5BA9A-D187-D940-B2FE-209821174A53}"/>
              </a:ext>
            </a:extLst>
          </p:cNvPr>
          <p:cNvCxnSpPr>
            <a:cxnSpLocks/>
          </p:cNvCxnSpPr>
          <p:nvPr/>
        </p:nvCxnSpPr>
        <p:spPr>
          <a:xfrm>
            <a:off x="1874114" y="190623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8750BE4-FCA6-9248-85E2-1694DE8BCA26}"/>
              </a:ext>
            </a:extLst>
          </p:cNvPr>
          <p:cNvCxnSpPr>
            <a:cxnSpLocks/>
          </p:cNvCxnSpPr>
          <p:nvPr/>
        </p:nvCxnSpPr>
        <p:spPr>
          <a:xfrm>
            <a:off x="1861758" y="435700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74FA063-202B-8945-8611-DF776618FA21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3546552" y="4352894"/>
            <a:ext cx="28808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565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393</Words>
  <Application>Microsoft Macintosh PowerPoint</Application>
  <PresentationFormat>Widescreen</PresentationFormat>
  <Paragraphs>143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2021-03-17T10:48:23Z</dcterms:created>
  <dcterms:modified xsi:type="dcterms:W3CDTF">2021-03-17T11:41:00Z</dcterms:modified>
</cp:coreProperties>
</file>