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7400-4C46-BA4F-A293-81619F68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B2D84-7DB0-874A-840E-12C34664E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F10E-124B-7549-86CD-8D9BA60E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5FBC-6143-2A46-8459-46D09359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BC64-E883-8944-BBC0-1D324F2C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2D2A-1880-804B-8830-FFADE729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8E9C-CBD8-E648-AE4F-CBA761DA1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1B1E-AC7B-454A-BE3B-E47F977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33B8-5C3B-E54E-B9D5-68D02BD5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5FFB-5BD5-F844-8E70-3F642DEE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CAA6B-7787-7C4C-950F-CE3419E83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E3C9-8809-8A44-A9D5-1D51C675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E0CF-F883-A345-B4A1-42AF537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0332-540E-6247-BF88-B2328DB8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D297-0FF3-CB4C-A833-D203631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E63F-E0D0-7745-BAF5-F444C533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461D-05B0-F447-8B1A-50AA7793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8DCB-800E-4B45-BAD6-68A6EFFC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41D7-A41A-7740-A36D-EB14444E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6883-3127-144A-9A81-18E28C47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C284-93B7-8F4F-9309-466F8A07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B30B-6A52-E64C-A7D8-0A9B35C6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58D9-4AA2-6E4E-9D86-0F02D408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8E1D-8AAD-8247-BCBE-E56ED004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784E-0AD6-7F43-9961-79E437D8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1EA3-3FFC-2F42-A737-BFF01B72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5B01-5D88-D149-8323-77B49583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BE4E-C911-0440-8680-FA80D49A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829E-E9BC-614A-B62D-E8EA9F89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7A127-7478-D047-8120-A93B2B4B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01EF-2A0E-6247-BE81-2492E5D3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94B2-7019-E74B-BB35-C5E3A432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1765-2E74-2A41-93DA-277817F9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C5E48-E447-E14D-B44B-1FB18B19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4DE65-6F86-5F41-9750-CE4B5674C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AFC5-3560-9447-BAA3-C51D25361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966A-4BA2-E549-90BB-DC249A49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F7AAC-49A7-6447-8984-CADAE788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24BD7-CEEB-5346-9D4D-94F924E8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2F03-2E16-3E4F-98A5-9430DE4B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24AFE-95AB-9347-9D0E-FB14798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51658-545B-C147-BA6A-4505A441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7AAA7-AF84-A44E-A5EC-5851625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452A0-2C5A-E44A-B61C-5733456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8709E-05B6-7D48-AB6B-2C64AA28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0D91-4B57-9841-8F00-EAB354B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7103-320A-1445-AC28-95BDACE2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B70A-2586-F448-8848-246FD646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F3590-9A85-D443-A9F7-EFCB27AA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FA0BD-F7C0-1B43-ADA7-93C95ACD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0EDE-1329-B54B-90B9-2A9349A4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CBC8-18C6-2747-B71A-1411DB94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7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259-F0AF-1340-9B37-5F7C5D3C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7E0B-71D9-CB42-ACA6-262A96D85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68E1-62E1-D44D-B915-4F8BBD01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D34E-F1FF-9C4D-A35F-CDFC07D2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033D-B31B-5C4E-AAC5-0EE9A0EC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E0A13-49CA-0842-8F22-90C9259B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E2EAD-14A8-D140-B647-1F914340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0F82-98FC-BF42-95FB-08BE9266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0F8-CABE-AD46-B449-871B37D3B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BFD7-A367-244F-B29E-94DF0751C89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716DC-A71C-EC44-BB7C-9F428F07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5A2E-705E-D04E-9049-4C8D5C5F8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F68A-EF94-344B-A6D0-85C204ECB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4180113" y="1518557"/>
            <a:ext cx="3282043" cy="272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4405032" y="161652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3BAF-1E31-5647-B445-71BE30047675}"/>
              </a:ext>
            </a:extLst>
          </p:cNvPr>
          <p:cNvSpPr/>
          <p:nvPr/>
        </p:nvSpPr>
        <p:spPr>
          <a:xfrm>
            <a:off x="4444001" y="2522764"/>
            <a:ext cx="1270999" cy="1420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0017-7F99-0646-8BF6-E6CB90543D7F}"/>
              </a:ext>
            </a:extLst>
          </p:cNvPr>
          <p:cNvSpPr txBox="1"/>
          <p:nvPr/>
        </p:nvSpPr>
        <p:spPr>
          <a:xfrm>
            <a:off x="4405032" y="2522764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Fastify</a:t>
            </a:r>
            <a:endParaRPr lang="en-US" dirty="0"/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7528D8DB-8614-A348-8839-D69026C0C198}"/>
              </a:ext>
            </a:extLst>
          </p:cNvPr>
          <p:cNvSpPr/>
          <p:nvPr/>
        </p:nvSpPr>
        <p:spPr>
          <a:xfrm>
            <a:off x="4478102" y="4652674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FBD21-E266-6247-9FD3-41B7B5C12290}"/>
              </a:ext>
            </a:extLst>
          </p:cNvPr>
          <p:cNvSpPr txBox="1"/>
          <p:nvPr/>
        </p:nvSpPr>
        <p:spPr>
          <a:xfrm>
            <a:off x="4657375" y="4898570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C6255-F1FF-6C4A-ADC4-D7CF3EF77493}"/>
              </a:ext>
            </a:extLst>
          </p:cNvPr>
          <p:cNvCxnSpPr/>
          <p:nvPr/>
        </p:nvCxnSpPr>
        <p:spPr>
          <a:xfrm>
            <a:off x="5082940" y="3943350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5992577" y="1681847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9757A-9947-FB4A-8F48-E261E50D0889}"/>
              </a:ext>
            </a:extLst>
          </p:cNvPr>
          <p:cNvSpPr/>
          <p:nvPr/>
        </p:nvSpPr>
        <p:spPr>
          <a:xfrm>
            <a:off x="5998016" y="2536376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E78CD6-2C6D-3841-B19F-13BAACDF4AFF}"/>
              </a:ext>
            </a:extLst>
          </p:cNvPr>
          <p:cNvSpPr/>
          <p:nvPr/>
        </p:nvSpPr>
        <p:spPr>
          <a:xfrm>
            <a:off x="6003456" y="3390905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9486899" y="1801195"/>
            <a:ext cx="1387928" cy="17798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2BB0F-F7E8-F646-9B81-80850F9E3F40}"/>
              </a:ext>
            </a:extLst>
          </p:cNvPr>
          <p:cNvCxnSpPr>
            <a:cxnSpLocks/>
          </p:cNvCxnSpPr>
          <p:nvPr/>
        </p:nvCxnSpPr>
        <p:spPr>
          <a:xfrm>
            <a:off x="7070262" y="19858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2722BE-5E54-9E46-BC86-D52568E56840}"/>
              </a:ext>
            </a:extLst>
          </p:cNvPr>
          <p:cNvCxnSpPr>
            <a:cxnSpLocks/>
          </p:cNvCxnSpPr>
          <p:nvPr/>
        </p:nvCxnSpPr>
        <p:spPr>
          <a:xfrm>
            <a:off x="7075703" y="21382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C80A7-C89D-2547-8FC8-D8D7181EDF2C}"/>
              </a:ext>
            </a:extLst>
          </p:cNvPr>
          <p:cNvCxnSpPr>
            <a:cxnSpLocks/>
          </p:cNvCxnSpPr>
          <p:nvPr/>
        </p:nvCxnSpPr>
        <p:spPr>
          <a:xfrm>
            <a:off x="7059372" y="2285222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04AD9-D7CB-8948-A87B-D3F6DD97F7D5}"/>
              </a:ext>
            </a:extLst>
          </p:cNvPr>
          <p:cNvCxnSpPr>
            <a:cxnSpLocks/>
          </p:cNvCxnSpPr>
          <p:nvPr/>
        </p:nvCxnSpPr>
        <p:spPr>
          <a:xfrm>
            <a:off x="7064811" y="1849794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47803-A5BE-5445-90FD-273CD23BC11D}"/>
              </a:ext>
            </a:extLst>
          </p:cNvPr>
          <p:cNvSpPr txBox="1"/>
          <p:nvPr/>
        </p:nvSpPr>
        <p:spPr>
          <a:xfrm>
            <a:off x="7687075" y="12555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Connections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C6B5-B97E-8E41-A7D3-F667D9540D4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87778" y="2032912"/>
            <a:ext cx="304799" cy="791932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7628C-29C5-FE44-8DF5-71A344B91B49}"/>
              </a:ext>
            </a:extLst>
          </p:cNvPr>
          <p:cNvCxnSpPr>
            <a:cxnSpLocks/>
          </p:cNvCxnSpPr>
          <p:nvPr/>
        </p:nvCxnSpPr>
        <p:spPr>
          <a:xfrm flipV="1">
            <a:off x="5709546" y="2873828"/>
            <a:ext cx="269342" cy="23404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C9BE16-D77C-0E41-B0AB-EC10845535D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31314" y="3570521"/>
            <a:ext cx="272142" cy="17144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9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45330" y="113031"/>
            <a:ext cx="1708525" cy="150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194128" y="2246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5547333" y="2267940"/>
            <a:ext cx="3890582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6559936" y="2221773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6096000" y="1590323"/>
            <a:ext cx="0" cy="560004"/>
          </a:xfrm>
          <a:prstGeom prst="line">
            <a:avLst/>
          </a:prstGeom>
          <a:ln w="539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3FE71C09-EC95-5244-988B-93862C271743}"/>
              </a:ext>
            </a:extLst>
          </p:cNvPr>
          <p:cNvSpPr/>
          <p:nvPr/>
        </p:nvSpPr>
        <p:spPr>
          <a:xfrm>
            <a:off x="2257416" y="5077225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16E0A-276B-0744-B855-F56D906EDD36}"/>
              </a:ext>
            </a:extLst>
          </p:cNvPr>
          <p:cNvSpPr txBox="1"/>
          <p:nvPr/>
        </p:nvSpPr>
        <p:spPr>
          <a:xfrm>
            <a:off x="2436689" y="5323121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273492-98AD-1E40-B28C-5CFBD630494B}"/>
              </a:ext>
            </a:extLst>
          </p:cNvPr>
          <p:cNvCxnSpPr/>
          <p:nvPr/>
        </p:nvCxnSpPr>
        <p:spPr>
          <a:xfrm>
            <a:off x="2862254" y="4367901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4B7F850-90E4-D543-AD6E-AB989F6ABD6D}"/>
              </a:ext>
            </a:extLst>
          </p:cNvPr>
          <p:cNvSpPr/>
          <p:nvPr/>
        </p:nvSpPr>
        <p:spPr>
          <a:xfrm>
            <a:off x="212931" y="3292936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4D5F0C-33E5-D74F-B805-A7520D3BF543}"/>
              </a:ext>
            </a:extLst>
          </p:cNvPr>
          <p:cNvSpPr/>
          <p:nvPr/>
        </p:nvSpPr>
        <p:spPr>
          <a:xfrm>
            <a:off x="5301329" y="702558"/>
            <a:ext cx="1355271" cy="9134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B104D6-1BCC-A44F-9AFB-9E9F7B00E746}"/>
              </a:ext>
            </a:extLst>
          </p:cNvPr>
          <p:cNvSpPr/>
          <p:nvPr/>
        </p:nvSpPr>
        <p:spPr>
          <a:xfrm>
            <a:off x="5641527" y="2589781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FF1A4-A184-8343-86E8-58E17B56DE53}"/>
              </a:ext>
            </a:extLst>
          </p:cNvPr>
          <p:cNvSpPr/>
          <p:nvPr/>
        </p:nvSpPr>
        <p:spPr>
          <a:xfrm>
            <a:off x="3964187" y="2150328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4216E-B977-4046-AEEE-80107F33BD7C}"/>
              </a:ext>
            </a:extLst>
          </p:cNvPr>
          <p:cNvSpPr txBox="1"/>
          <p:nvPr/>
        </p:nvSpPr>
        <p:spPr>
          <a:xfrm>
            <a:off x="3959383" y="2104743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C52081-5689-1C4B-B54F-4E212DDA6B57}"/>
              </a:ext>
            </a:extLst>
          </p:cNvPr>
          <p:cNvSpPr/>
          <p:nvPr/>
        </p:nvSpPr>
        <p:spPr>
          <a:xfrm>
            <a:off x="3958741" y="2727812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8791B-F843-FD48-B07B-B2DCDCC8809C}"/>
              </a:ext>
            </a:extLst>
          </p:cNvPr>
          <p:cNvCxnSpPr>
            <a:cxnSpLocks/>
          </p:cNvCxnSpPr>
          <p:nvPr/>
        </p:nvCxnSpPr>
        <p:spPr>
          <a:xfrm>
            <a:off x="4825624" y="2893429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B80CF42-ACB2-A041-9E4A-302547468045}"/>
              </a:ext>
            </a:extLst>
          </p:cNvPr>
          <p:cNvSpPr/>
          <p:nvPr/>
        </p:nvSpPr>
        <p:spPr>
          <a:xfrm>
            <a:off x="5569100" y="3432714"/>
            <a:ext cx="3890583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B63EF-25D7-674D-98BF-71AEE7485CC2}"/>
              </a:ext>
            </a:extLst>
          </p:cNvPr>
          <p:cNvSpPr txBox="1"/>
          <p:nvPr/>
        </p:nvSpPr>
        <p:spPr>
          <a:xfrm>
            <a:off x="6581704" y="3386547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E2BFEC0-97B4-3344-BA4E-352A7021804B}"/>
              </a:ext>
            </a:extLst>
          </p:cNvPr>
          <p:cNvSpPr/>
          <p:nvPr/>
        </p:nvSpPr>
        <p:spPr>
          <a:xfrm>
            <a:off x="5663295" y="3754555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94C631-65F2-A64B-974A-34AAAA172102}"/>
              </a:ext>
            </a:extLst>
          </p:cNvPr>
          <p:cNvSpPr/>
          <p:nvPr/>
        </p:nvSpPr>
        <p:spPr>
          <a:xfrm>
            <a:off x="7263682" y="2589780"/>
            <a:ext cx="1665514" cy="596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486CCE-0147-1046-9878-8C66C0486462}"/>
              </a:ext>
            </a:extLst>
          </p:cNvPr>
          <p:cNvSpPr/>
          <p:nvPr/>
        </p:nvSpPr>
        <p:spPr>
          <a:xfrm>
            <a:off x="3985955" y="3315102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0920FD-83CF-FD4D-BF0C-4BECFDAB6FC8}"/>
              </a:ext>
            </a:extLst>
          </p:cNvPr>
          <p:cNvSpPr txBox="1"/>
          <p:nvPr/>
        </p:nvSpPr>
        <p:spPr>
          <a:xfrm>
            <a:off x="3981151" y="3269517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9EE6BB-1E61-744E-ABDF-33672B5285B3}"/>
              </a:ext>
            </a:extLst>
          </p:cNvPr>
          <p:cNvSpPr/>
          <p:nvPr/>
        </p:nvSpPr>
        <p:spPr>
          <a:xfrm>
            <a:off x="3980509" y="3892586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56F900-4506-214D-98D2-F8061C1FFC9B}"/>
              </a:ext>
            </a:extLst>
          </p:cNvPr>
          <p:cNvCxnSpPr>
            <a:cxnSpLocks/>
          </p:cNvCxnSpPr>
          <p:nvPr/>
        </p:nvCxnSpPr>
        <p:spPr>
          <a:xfrm>
            <a:off x="4847392" y="4058203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0B9918-9CE4-3D4D-B26B-4CF3AB4191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6590" y="1015688"/>
            <a:ext cx="1561556" cy="113464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33BDA91-DBC9-C24A-970A-90604B9A3A8D}"/>
              </a:ext>
            </a:extLst>
          </p:cNvPr>
          <p:cNvSpPr/>
          <p:nvPr/>
        </p:nvSpPr>
        <p:spPr>
          <a:xfrm>
            <a:off x="7269121" y="3770883"/>
            <a:ext cx="1665514" cy="596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8755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45330" y="113031"/>
            <a:ext cx="1708525" cy="150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194128" y="2246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5547332" y="2267940"/>
            <a:ext cx="4424573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6559936" y="2221773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6096000" y="1590323"/>
            <a:ext cx="0" cy="560004"/>
          </a:xfrm>
          <a:prstGeom prst="line">
            <a:avLst/>
          </a:prstGeom>
          <a:ln w="539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8899067" y="2589782"/>
            <a:ext cx="936560" cy="5997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67E4C-5AF3-814F-9D80-853FD942FABD}"/>
              </a:ext>
            </a:extLst>
          </p:cNvPr>
          <p:cNvSpPr/>
          <p:nvPr/>
        </p:nvSpPr>
        <p:spPr>
          <a:xfrm>
            <a:off x="9971905" y="2267940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10118866" y="2405359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3793FB-9AC1-E249-BD95-6E293CBE2B45}"/>
              </a:ext>
            </a:extLst>
          </p:cNvPr>
          <p:cNvCxnSpPr>
            <a:cxnSpLocks/>
          </p:cNvCxnSpPr>
          <p:nvPr/>
        </p:nvCxnSpPr>
        <p:spPr>
          <a:xfrm>
            <a:off x="9835627" y="2797249"/>
            <a:ext cx="283239" cy="28534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3FE71C09-EC95-5244-988B-93862C271743}"/>
              </a:ext>
            </a:extLst>
          </p:cNvPr>
          <p:cNvSpPr/>
          <p:nvPr/>
        </p:nvSpPr>
        <p:spPr>
          <a:xfrm>
            <a:off x="2257416" y="5077225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16E0A-276B-0744-B855-F56D906EDD36}"/>
              </a:ext>
            </a:extLst>
          </p:cNvPr>
          <p:cNvSpPr txBox="1"/>
          <p:nvPr/>
        </p:nvSpPr>
        <p:spPr>
          <a:xfrm>
            <a:off x="2436689" y="5323121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273492-98AD-1E40-B28C-5CFBD630494B}"/>
              </a:ext>
            </a:extLst>
          </p:cNvPr>
          <p:cNvCxnSpPr/>
          <p:nvPr/>
        </p:nvCxnSpPr>
        <p:spPr>
          <a:xfrm>
            <a:off x="2862254" y="4367901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4B7F850-90E4-D543-AD6E-AB989F6ABD6D}"/>
              </a:ext>
            </a:extLst>
          </p:cNvPr>
          <p:cNvSpPr/>
          <p:nvPr/>
        </p:nvSpPr>
        <p:spPr>
          <a:xfrm>
            <a:off x="212931" y="3292936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4D5F0C-33E5-D74F-B805-A7520D3BF543}"/>
              </a:ext>
            </a:extLst>
          </p:cNvPr>
          <p:cNvSpPr/>
          <p:nvPr/>
        </p:nvSpPr>
        <p:spPr>
          <a:xfrm>
            <a:off x="5301329" y="702558"/>
            <a:ext cx="1355271" cy="9134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B104D6-1BCC-A44F-9AFB-9E9F7B00E746}"/>
              </a:ext>
            </a:extLst>
          </p:cNvPr>
          <p:cNvSpPr/>
          <p:nvPr/>
        </p:nvSpPr>
        <p:spPr>
          <a:xfrm>
            <a:off x="5641527" y="2589781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67759BC-FC60-CF4B-8867-59D08C2025BE}"/>
              </a:ext>
            </a:extLst>
          </p:cNvPr>
          <p:cNvSpPr/>
          <p:nvPr/>
        </p:nvSpPr>
        <p:spPr>
          <a:xfrm>
            <a:off x="7169487" y="2582943"/>
            <a:ext cx="1665514" cy="596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mg-web-router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FF1A4-A184-8343-86E8-58E17B56DE53}"/>
              </a:ext>
            </a:extLst>
          </p:cNvPr>
          <p:cNvSpPr/>
          <p:nvPr/>
        </p:nvSpPr>
        <p:spPr>
          <a:xfrm>
            <a:off x="3964187" y="2150328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4216E-B977-4046-AEEE-80107F33BD7C}"/>
              </a:ext>
            </a:extLst>
          </p:cNvPr>
          <p:cNvSpPr txBox="1"/>
          <p:nvPr/>
        </p:nvSpPr>
        <p:spPr>
          <a:xfrm>
            <a:off x="3959383" y="2104743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C52081-5689-1C4B-B54F-4E212DDA6B57}"/>
              </a:ext>
            </a:extLst>
          </p:cNvPr>
          <p:cNvSpPr/>
          <p:nvPr/>
        </p:nvSpPr>
        <p:spPr>
          <a:xfrm>
            <a:off x="3958741" y="2727812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8791B-F843-FD48-B07B-B2DCDCC8809C}"/>
              </a:ext>
            </a:extLst>
          </p:cNvPr>
          <p:cNvCxnSpPr>
            <a:cxnSpLocks/>
          </p:cNvCxnSpPr>
          <p:nvPr/>
        </p:nvCxnSpPr>
        <p:spPr>
          <a:xfrm>
            <a:off x="4825624" y="2893429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B80CF42-ACB2-A041-9E4A-302547468045}"/>
              </a:ext>
            </a:extLst>
          </p:cNvPr>
          <p:cNvSpPr/>
          <p:nvPr/>
        </p:nvSpPr>
        <p:spPr>
          <a:xfrm>
            <a:off x="5569100" y="3432714"/>
            <a:ext cx="4424573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B63EF-25D7-674D-98BF-71AEE7485CC2}"/>
              </a:ext>
            </a:extLst>
          </p:cNvPr>
          <p:cNvSpPr txBox="1"/>
          <p:nvPr/>
        </p:nvSpPr>
        <p:spPr>
          <a:xfrm>
            <a:off x="6581704" y="3386547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7AE3C6-9C97-DD43-B4BD-470A90EB6BD7}"/>
              </a:ext>
            </a:extLst>
          </p:cNvPr>
          <p:cNvSpPr/>
          <p:nvPr/>
        </p:nvSpPr>
        <p:spPr>
          <a:xfrm>
            <a:off x="8920835" y="3754556"/>
            <a:ext cx="936560" cy="5997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9E3539-E3CB-D54A-8B92-20085ADD0946}"/>
              </a:ext>
            </a:extLst>
          </p:cNvPr>
          <p:cNvSpPr/>
          <p:nvPr/>
        </p:nvSpPr>
        <p:spPr>
          <a:xfrm>
            <a:off x="9993673" y="3432714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F70DF778-4AF2-1B4A-9E12-CD98EEE82F4A}"/>
              </a:ext>
            </a:extLst>
          </p:cNvPr>
          <p:cNvSpPr/>
          <p:nvPr/>
        </p:nvSpPr>
        <p:spPr>
          <a:xfrm>
            <a:off x="10140634" y="3570133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46FDD7-F9EF-834B-8884-929326583BBF}"/>
              </a:ext>
            </a:extLst>
          </p:cNvPr>
          <p:cNvCxnSpPr>
            <a:cxnSpLocks/>
          </p:cNvCxnSpPr>
          <p:nvPr/>
        </p:nvCxnSpPr>
        <p:spPr>
          <a:xfrm>
            <a:off x="9857395" y="3962023"/>
            <a:ext cx="283239" cy="28534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E2BFEC0-97B4-3344-BA4E-352A7021804B}"/>
              </a:ext>
            </a:extLst>
          </p:cNvPr>
          <p:cNvSpPr/>
          <p:nvPr/>
        </p:nvSpPr>
        <p:spPr>
          <a:xfrm>
            <a:off x="5663295" y="3754555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94C631-65F2-A64B-974A-34AAAA172102}"/>
              </a:ext>
            </a:extLst>
          </p:cNvPr>
          <p:cNvSpPr/>
          <p:nvPr/>
        </p:nvSpPr>
        <p:spPr>
          <a:xfrm>
            <a:off x="7191255" y="3747717"/>
            <a:ext cx="1665514" cy="596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mg-web-router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486CCE-0147-1046-9878-8C66C0486462}"/>
              </a:ext>
            </a:extLst>
          </p:cNvPr>
          <p:cNvSpPr/>
          <p:nvPr/>
        </p:nvSpPr>
        <p:spPr>
          <a:xfrm>
            <a:off x="3985955" y="3315102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0920FD-83CF-FD4D-BF0C-4BECFDAB6FC8}"/>
              </a:ext>
            </a:extLst>
          </p:cNvPr>
          <p:cNvSpPr txBox="1"/>
          <p:nvPr/>
        </p:nvSpPr>
        <p:spPr>
          <a:xfrm>
            <a:off x="3981151" y="3269517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9EE6BB-1E61-744E-ABDF-33672B5285B3}"/>
              </a:ext>
            </a:extLst>
          </p:cNvPr>
          <p:cNvSpPr/>
          <p:nvPr/>
        </p:nvSpPr>
        <p:spPr>
          <a:xfrm>
            <a:off x="3980509" y="3892586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56F900-4506-214D-98D2-F8061C1FFC9B}"/>
              </a:ext>
            </a:extLst>
          </p:cNvPr>
          <p:cNvCxnSpPr>
            <a:cxnSpLocks/>
          </p:cNvCxnSpPr>
          <p:nvPr/>
        </p:nvCxnSpPr>
        <p:spPr>
          <a:xfrm>
            <a:off x="4847392" y="4058203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0B9918-9CE4-3D4D-B26B-4CF3AB4191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6590" y="1015688"/>
            <a:ext cx="1561556" cy="113464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2400300" y="1518557"/>
            <a:ext cx="4837001" cy="272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3555942" y="161652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Bun.js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3BAF-1E31-5647-B445-71BE30047675}"/>
              </a:ext>
            </a:extLst>
          </p:cNvPr>
          <p:cNvSpPr/>
          <p:nvPr/>
        </p:nvSpPr>
        <p:spPr>
          <a:xfrm>
            <a:off x="2598859" y="2343144"/>
            <a:ext cx="1270999" cy="1749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0017-7F99-0646-8BF6-E6CB90543D7F}"/>
              </a:ext>
            </a:extLst>
          </p:cNvPr>
          <p:cNvSpPr txBox="1"/>
          <p:nvPr/>
        </p:nvSpPr>
        <p:spPr>
          <a:xfrm>
            <a:off x="2625205" y="2343145"/>
            <a:ext cx="11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Bun.serve</a:t>
            </a:r>
            <a:endParaRPr lang="en-US" dirty="0"/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7528D8DB-8614-A348-8839-D69026C0C198}"/>
              </a:ext>
            </a:extLst>
          </p:cNvPr>
          <p:cNvSpPr/>
          <p:nvPr/>
        </p:nvSpPr>
        <p:spPr>
          <a:xfrm>
            <a:off x="4314812" y="4375084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FBD21-E266-6247-9FD3-41B7B5C12290}"/>
              </a:ext>
            </a:extLst>
          </p:cNvPr>
          <p:cNvSpPr txBox="1"/>
          <p:nvPr/>
        </p:nvSpPr>
        <p:spPr>
          <a:xfrm>
            <a:off x="4494085" y="4620980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C6255-F1FF-6C4A-ADC4-D7CF3EF77493}"/>
              </a:ext>
            </a:extLst>
          </p:cNvPr>
          <p:cNvCxnSpPr/>
          <p:nvPr/>
        </p:nvCxnSpPr>
        <p:spPr>
          <a:xfrm>
            <a:off x="4919650" y="3665760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5976250" y="1681847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9757A-9947-FB4A-8F48-E261E50D0889}"/>
              </a:ext>
            </a:extLst>
          </p:cNvPr>
          <p:cNvSpPr/>
          <p:nvPr/>
        </p:nvSpPr>
        <p:spPr>
          <a:xfrm>
            <a:off x="5981689" y="2536376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E78CD6-2C6D-3841-B19F-13BAACDF4AFF}"/>
              </a:ext>
            </a:extLst>
          </p:cNvPr>
          <p:cNvSpPr/>
          <p:nvPr/>
        </p:nvSpPr>
        <p:spPr>
          <a:xfrm>
            <a:off x="5987129" y="3390905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9486899" y="1801195"/>
            <a:ext cx="1387928" cy="17798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2BB0F-F7E8-F646-9B81-80850F9E3F40}"/>
              </a:ext>
            </a:extLst>
          </p:cNvPr>
          <p:cNvCxnSpPr>
            <a:cxnSpLocks/>
          </p:cNvCxnSpPr>
          <p:nvPr/>
        </p:nvCxnSpPr>
        <p:spPr>
          <a:xfrm>
            <a:off x="7070262" y="19858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2722BE-5E54-9E46-BC86-D52568E56840}"/>
              </a:ext>
            </a:extLst>
          </p:cNvPr>
          <p:cNvCxnSpPr>
            <a:cxnSpLocks/>
          </p:cNvCxnSpPr>
          <p:nvPr/>
        </p:nvCxnSpPr>
        <p:spPr>
          <a:xfrm>
            <a:off x="7075703" y="21382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C80A7-C89D-2547-8FC8-D8D7181EDF2C}"/>
              </a:ext>
            </a:extLst>
          </p:cNvPr>
          <p:cNvCxnSpPr>
            <a:cxnSpLocks/>
          </p:cNvCxnSpPr>
          <p:nvPr/>
        </p:nvCxnSpPr>
        <p:spPr>
          <a:xfrm>
            <a:off x="7059372" y="2285222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04AD9-D7CB-8948-A87B-D3F6DD97F7D5}"/>
              </a:ext>
            </a:extLst>
          </p:cNvPr>
          <p:cNvCxnSpPr>
            <a:cxnSpLocks/>
          </p:cNvCxnSpPr>
          <p:nvPr/>
        </p:nvCxnSpPr>
        <p:spPr>
          <a:xfrm>
            <a:off x="7064811" y="1849794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47803-A5BE-5445-90FD-273CD23BC11D}"/>
              </a:ext>
            </a:extLst>
          </p:cNvPr>
          <p:cNvSpPr txBox="1"/>
          <p:nvPr/>
        </p:nvSpPr>
        <p:spPr>
          <a:xfrm>
            <a:off x="7687075" y="12555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Connections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C6B5-B97E-8E41-A7D3-F667D9540D4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71451" y="2032912"/>
            <a:ext cx="304799" cy="791932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7628C-29C5-FE44-8DF5-71A344B91B49}"/>
              </a:ext>
            </a:extLst>
          </p:cNvPr>
          <p:cNvCxnSpPr>
            <a:cxnSpLocks/>
          </p:cNvCxnSpPr>
          <p:nvPr/>
        </p:nvCxnSpPr>
        <p:spPr>
          <a:xfrm flipV="1">
            <a:off x="5693219" y="2873828"/>
            <a:ext cx="269342" cy="23404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C9BE16-D77C-0E41-B0AB-EC10845535D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71451" y="3526972"/>
            <a:ext cx="315678" cy="21499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DEBD327-A1CD-264D-A2B8-379CD05F6BC0}"/>
              </a:ext>
            </a:extLst>
          </p:cNvPr>
          <p:cNvSpPr/>
          <p:nvPr/>
        </p:nvSpPr>
        <p:spPr>
          <a:xfrm>
            <a:off x="4116181" y="2739998"/>
            <a:ext cx="1565850" cy="899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803CE-AC44-1644-9578-E883C27CA54C}"/>
              </a:ext>
            </a:extLst>
          </p:cNvPr>
          <p:cNvSpPr txBox="1"/>
          <p:nvPr/>
        </p:nvSpPr>
        <p:spPr>
          <a:xfrm>
            <a:off x="4116181" y="2985894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mg-bun-router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C9A3B5-F50C-D245-8811-450337EA983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869858" y="3170560"/>
            <a:ext cx="246323" cy="4752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2106410" y="1518557"/>
            <a:ext cx="3015358" cy="272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2331329" y="161652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3BAF-1E31-5647-B445-71BE30047675}"/>
              </a:ext>
            </a:extLst>
          </p:cNvPr>
          <p:cNvSpPr/>
          <p:nvPr/>
        </p:nvSpPr>
        <p:spPr>
          <a:xfrm>
            <a:off x="2321311" y="2522764"/>
            <a:ext cx="1270999" cy="1420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0017-7F99-0646-8BF6-E6CB90543D7F}"/>
              </a:ext>
            </a:extLst>
          </p:cNvPr>
          <p:cNvSpPr txBox="1"/>
          <p:nvPr/>
        </p:nvSpPr>
        <p:spPr>
          <a:xfrm>
            <a:off x="2282342" y="2522764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Fastify</a:t>
            </a:r>
            <a:endParaRPr lang="en-US" dirty="0"/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7528D8DB-8614-A348-8839-D69026C0C198}"/>
              </a:ext>
            </a:extLst>
          </p:cNvPr>
          <p:cNvSpPr/>
          <p:nvPr/>
        </p:nvSpPr>
        <p:spPr>
          <a:xfrm>
            <a:off x="2355412" y="4652674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FBD21-E266-6247-9FD3-41B7B5C12290}"/>
              </a:ext>
            </a:extLst>
          </p:cNvPr>
          <p:cNvSpPr txBox="1"/>
          <p:nvPr/>
        </p:nvSpPr>
        <p:spPr>
          <a:xfrm>
            <a:off x="2534685" y="4898570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C6255-F1FF-6C4A-ADC4-D7CF3EF77493}"/>
              </a:ext>
            </a:extLst>
          </p:cNvPr>
          <p:cNvCxnSpPr/>
          <p:nvPr/>
        </p:nvCxnSpPr>
        <p:spPr>
          <a:xfrm>
            <a:off x="2960250" y="3943350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47803-A5BE-5445-90FD-273CD23BC11D}"/>
              </a:ext>
            </a:extLst>
          </p:cNvPr>
          <p:cNvSpPr txBox="1"/>
          <p:nvPr/>
        </p:nvSpPr>
        <p:spPr>
          <a:xfrm>
            <a:off x="7121035" y="994361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In-Process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5568078" y="1663776"/>
            <a:ext cx="2183098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5568078" y="1617609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E17DA8-B027-C445-96F8-8AD2BE1B2438}"/>
              </a:ext>
            </a:extLst>
          </p:cNvPr>
          <p:cNvSpPr/>
          <p:nvPr/>
        </p:nvSpPr>
        <p:spPr>
          <a:xfrm>
            <a:off x="5589846" y="2893863"/>
            <a:ext cx="2183098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C83E7-584E-4C45-B60B-46DCB42379DB}"/>
              </a:ext>
            </a:extLst>
          </p:cNvPr>
          <p:cNvSpPr txBox="1"/>
          <p:nvPr/>
        </p:nvSpPr>
        <p:spPr>
          <a:xfrm>
            <a:off x="5589846" y="2847696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B0C98-91B7-6746-AE00-44369570CB4D}"/>
              </a:ext>
            </a:extLst>
          </p:cNvPr>
          <p:cNvSpPr/>
          <p:nvPr/>
        </p:nvSpPr>
        <p:spPr>
          <a:xfrm>
            <a:off x="3818198" y="2808808"/>
            <a:ext cx="1191985" cy="702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QOper8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42DEDE-E074-5C49-8A79-02A91814A7A8}"/>
              </a:ext>
            </a:extLst>
          </p:cNvPr>
          <p:cNvCxnSpPr>
            <a:cxnSpLocks/>
          </p:cNvCxnSpPr>
          <p:nvPr/>
        </p:nvCxnSpPr>
        <p:spPr>
          <a:xfrm>
            <a:off x="3565088" y="3096121"/>
            <a:ext cx="304788" cy="824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5D0500-9FA5-684D-8A5E-9B7D2B58C484}"/>
              </a:ext>
            </a:extLst>
          </p:cNvPr>
          <p:cNvCxnSpPr>
            <a:cxnSpLocks/>
          </p:cNvCxnSpPr>
          <p:nvPr/>
        </p:nvCxnSpPr>
        <p:spPr>
          <a:xfrm flipV="1">
            <a:off x="5010158" y="2159952"/>
            <a:ext cx="1214420" cy="826577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5010158" y="3240273"/>
            <a:ext cx="1233328" cy="462231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6224578" y="1988506"/>
            <a:ext cx="933116" cy="59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7A1BB5-8E48-994E-A293-E60FC055D695}"/>
              </a:ext>
            </a:extLst>
          </p:cNvPr>
          <p:cNvSpPr/>
          <p:nvPr/>
        </p:nvSpPr>
        <p:spPr>
          <a:xfrm>
            <a:off x="6230017" y="3218596"/>
            <a:ext cx="933116" cy="59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67E4C-5AF3-814F-9D80-853FD942FABD}"/>
              </a:ext>
            </a:extLst>
          </p:cNvPr>
          <p:cNvSpPr/>
          <p:nvPr/>
        </p:nvSpPr>
        <p:spPr>
          <a:xfrm>
            <a:off x="7751176" y="1663776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7898137" y="1801195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3793FB-9AC1-E249-BD95-6E293CBE2B45}"/>
              </a:ext>
            </a:extLst>
          </p:cNvPr>
          <p:cNvCxnSpPr>
            <a:cxnSpLocks/>
          </p:cNvCxnSpPr>
          <p:nvPr/>
        </p:nvCxnSpPr>
        <p:spPr>
          <a:xfrm>
            <a:off x="7157694" y="2221619"/>
            <a:ext cx="740443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4BA2446-9E60-B446-B2A2-3002692E75C0}"/>
              </a:ext>
            </a:extLst>
          </p:cNvPr>
          <p:cNvSpPr/>
          <p:nvPr/>
        </p:nvSpPr>
        <p:spPr>
          <a:xfrm>
            <a:off x="7772944" y="2893866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C589C12B-E231-EE4D-B06E-7AC21F0FFFB6}"/>
              </a:ext>
            </a:extLst>
          </p:cNvPr>
          <p:cNvSpPr/>
          <p:nvPr/>
        </p:nvSpPr>
        <p:spPr>
          <a:xfrm>
            <a:off x="7919905" y="3031285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6179B7-3626-6D45-9C52-41CCFE5DA12E}"/>
              </a:ext>
            </a:extLst>
          </p:cNvPr>
          <p:cNvCxnSpPr>
            <a:cxnSpLocks/>
          </p:cNvCxnSpPr>
          <p:nvPr/>
        </p:nvCxnSpPr>
        <p:spPr>
          <a:xfrm>
            <a:off x="7179462" y="3451709"/>
            <a:ext cx="740443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92487" y="1518557"/>
            <a:ext cx="3282043" cy="272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417406" y="161652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3BAF-1E31-5647-B445-71BE30047675}"/>
              </a:ext>
            </a:extLst>
          </p:cNvPr>
          <p:cNvSpPr/>
          <p:nvPr/>
        </p:nvSpPr>
        <p:spPr>
          <a:xfrm>
            <a:off x="5456375" y="2522764"/>
            <a:ext cx="1270999" cy="1420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0017-7F99-0646-8BF6-E6CB90543D7F}"/>
              </a:ext>
            </a:extLst>
          </p:cNvPr>
          <p:cNvSpPr txBox="1"/>
          <p:nvPr/>
        </p:nvSpPr>
        <p:spPr>
          <a:xfrm>
            <a:off x="5417406" y="2522764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Fastify</a:t>
            </a:r>
            <a:endParaRPr lang="en-US" dirty="0"/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7528D8DB-8614-A348-8839-D69026C0C198}"/>
              </a:ext>
            </a:extLst>
          </p:cNvPr>
          <p:cNvSpPr/>
          <p:nvPr/>
        </p:nvSpPr>
        <p:spPr>
          <a:xfrm>
            <a:off x="2453359" y="5028233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FBD21-E266-6247-9FD3-41B7B5C12290}"/>
              </a:ext>
            </a:extLst>
          </p:cNvPr>
          <p:cNvSpPr txBox="1"/>
          <p:nvPr/>
        </p:nvSpPr>
        <p:spPr>
          <a:xfrm>
            <a:off x="2632632" y="5274129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C6255-F1FF-6C4A-ADC4-D7CF3EF77493}"/>
              </a:ext>
            </a:extLst>
          </p:cNvPr>
          <p:cNvCxnSpPr/>
          <p:nvPr/>
        </p:nvCxnSpPr>
        <p:spPr>
          <a:xfrm>
            <a:off x="3058197" y="4318909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7004951" y="1681847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9757A-9947-FB4A-8F48-E261E50D0889}"/>
              </a:ext>
            </a:extLst>
          </p:cNvPr>
          <p:cNvSpPr/>
          <p:nvPr/>
        </p:nvSpPr>
        <p:spPr>
          <a:xfrm>
            <a:off x="7010390" y="2536376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E78CD6-2C6D-3841-B19F-13BAACDF4AFF}"/>
              </a:ext>
            </a:extLst>
          </p:cNvPr>
          <p:cNvSpPr/>
          <p:nvPr/>
        </p:nvSpPr>
        <p:spPr>
          <a:xfrm>
            <a:off x="7015830" y="3390905"/>
            <a:ext cx="1077685" cy="702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10499273" y="1801195"/>
            <a:ext cx="1387928" cy="17798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2BB0F-F7E8-F646-9B81-80850F9E3F40}"/>
              </a:ext>
            </a:extLst>
          </p:cNvPr>
          <p:cNvCxnSpPr>
            <a:cxnSpLocks/>
          </p:cNvCxnSpPr>
          <p:nvPr/>
        </p:nvCxnSpPr>
        <p:spPr>
          <a:xfrm>
            <a:off x="8082636" y="19858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2722BE-5E54-9E46-BC86-D52568E56840}"/>
              </a:ext>
            </a:extLst>
          </p:cNvPr>
          <p:cNvCxnSpPr>
            <a:cxnSpLocks/>
          </p:cNvCxnSpPr>
          <p:nvPr/>
        </p:nvCxnSpPr>
        <p:spPr>
          <a:xfrm>
            <a:off x="8088077" y="2138261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DC80A7-C89D-2547-8FC8-D8D7181EDF2C}"/>
              </a:ext>
            </a:extLst>
          </p:cNvPr>
          <p:cNvCxnSpPr>
            <a:cxnSpLocks/>
          </p:cNvCxnSpPr>
          <p:nvPr/>
        </p:nvCxnSpPr>
        <p:spPr>
          <a:xfrm>
            <a:off x="8071746" y="2285222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04AD9-D7CB-8948-A87B-D3F6DD97F7D5}"/>
              </a:ext>
            </a:extLst>
          </p:cNvPr>
          <p:cNvCxnSpPr>
            <a:cxnSpLocks/>
          </p:cNvCxnSpPr>
          <p:nvPr/>
        </p:nvCxnSpPr>
        <p:spPr>
          <a:xfrm>
            <a:off x="8077185" y="1849794"/>
            <a:ext cx="2416637" cy="398115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D47803-A5BE-5445-90FD-273CD23BC11D}"/>
              </a:ext>
            </a:extLst>
          </p:cNvPr>
          <p:cNvSpPr txBox="1"/>
          <p:nvPr/>
        </p:nvSpPr>
        <p:spPr>
          <a:xfrm>
            <a:off x="8699449" y="12555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Connections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C6B5-B97E-8E41-A7D3-F667D9540D4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00152" y="2032912"/>
            <a:ext cx="304799" cy="791932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7628C-29C5-FE44-8DF5-71A344B91B49}"/>
              </a:ext>
            </a:extLst>
          </p:cNvPr>
          <p:cNvCxnSpPr>
            <a:cxnSpLocks/>
          </p:cNvCxnSpPr>
          <p:nvPr/>
        </p:nvCxnSpPr>
        <p:spPr>
          <a:xfrm flipV="1">
            <a:off x="6721920" y="2873828"/>
            <a:ext cx="269342" cy="234048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C9BE16-D77C-0E41-B0AB-EC10845535D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43688" y="3570521"/>
            <a:ext cx="272142" cy="17144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730BA1-930B-F64D-BE99-7E093222740C}"/>
              </a:ext>
            </a:extLst>
          </p:cNvPr>
          <p:cNvSpPr/>
          <p:nvPr/>
        </p:nvSpPr>
        <p:spPr>
          <a:xfrm>
            <a:off x="2226784" y="1581152"/>
            <a:ext cx="1751314" cy="2726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D3FF9-B4AC-C145-85B8-30C067ECBE6C}"/>
              </a:ext>
            </a:extLst>
          </p:cNvPr>
          <p:cNvSpPr txBox="1"/>
          <p:nvPr/>
        </p:nvSpPr>
        <p:spPr>
          <a:xfrm>
            <a:off x="2383544" y="1595150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6E8654-646F-904D-89F7-8EAF2B0159AD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8B71E3-BAE0-004C-8A38-41DB37162F7A}"/>
              </a:ext>
            </a:extLst>
          </p:cNvPr>
          <p:cNvSpPr txBox="1"/>
          <p:nvPr/>
        </p:nvSpPr>
        <p:spPr>
          <a:xfrm>
            <a:off x="326578" y="2113194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79D3318-94AA-EC45-A06F-89984D3F7792}"/>
              </a:ext>
            </a:extLst>
          </p:cNvPr>
          <p:cNvSpPr/>
          <p:nvPr/>
        </p:nvSpPr>
        <p:spPr>
          <a:xfrm>
            <a:off x="212931" y="2721430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4A23B09-E8DD-3A49-9E92-9C12C6C176E7}"/>
              </a:ext>
            </a:extLst>
          </p:cNvPr>
          <p:cNvSpPr/>
          <p:nvPr/>
        </p:nvSpPr>
        <p:spPr>
          <a:xfrm>
            <a:off x="3979385" y="2726869"/>
            <a:ext cx="1432582" cy="5524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4653714" y="1518557"/>
            <a:ext cx="3015358" cy="272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4878633" y="161652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B3BAF-1E31-5647-B445-71BE30047675}"/>
              </a:ext>
            </a:extLst>
          </p:cNvPr>
          <p:cNvSpPr/>
          <p:nvPr/>
        </p:nvSpPr>
        <p:spPr>
          <a:xfrm>
            <a:off x="4868615" y="2522764"/>
            <a:ext cx="1270999" cy="1420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C0017-7F99-0646-8BF6-E6CB90543D7F}"/>
              </a:ext>
            </a:extLst>
          </p:cNvPr>
          <p:cNvSpPr txBox="1"/>
          <p:nvPr/>
        </p:nvSpPr>
        <p:spPr>
          <a:xfrm>
            <a:off x="4829646" y="2522764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Fastify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47803-A5BE-5445-90FD-273CD23BC11D}"/>
              </a:ext>
            </a:extLst>
          </p:cNvPr>
          <p:cNvSpPr txBox="1"/>
          <p:nvPr/>
        </p:nvSpPr>
        <p:spPr>
          <a:xfrm>
            <a:off x="9668339" y="994361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In-Process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8115382" y="1663776"/>
            <a:ext cx="2183098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8115382" y="1617609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E17DA8-B027-C445-96F8-8AD2BE1B2438}"/>
              </a:ext>
            </a:extLst>
          </p:cNvPr>
          <p:cNvSpPr/>
          <p:nvPr/>
        </p:nvSpPr>
        <p:spPr>
          <a:xfrm>
            <a:off x="8137150" y="2893863"/>
            <a:ext cx="2183098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C83E7-584E-4C45-B60B-46DCB42379DB}"/>
              </a:ext>
            </a:extLst>
          </p:cNvPr>
          <p:cNvSpPr txBox="1"/>
          <p:nvPr/>
        </p:nvSpPr>
        <p:spPr>
          <a:xfrm>
            <a:off x="8137150" y="2847696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B0C98-91B7-6746-AE00-44369570CB4D}"/>
              </a:ext>
            </a:extLst>
          </p:cNvPr>
          <p:cNvSpPr/>
          <p:nvPr/>
        </p:nvSpPr>
        <p:spPr>
          <a:xfrm>
            <a:off x="6365502" y="2808808"/>
            <a:ext cx="1191985" cy="702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QOper8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42DEDE-E074-5C49-8A79-02A91814A7A8}"/>
              </a:ext>
            </a:extLst>
          </p:cNvPr>
          <p:cNvCxnSpPr>
            <a:cxnSpLocks/>
          </p:cNvCxnSpPr>
          <p:nvPr/>
        </p:nvCxnSpPr>
        <p:spPr>
          <a:xfrm>
            <a:off x="6112392" y="3096121"/>
            <a:ext cx="304788" cy="824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5D0500-9FA5-684D-8A5E-9B7D2B58C484}"/>
              </a:ext>
            </a:extLst>
          </p:cNvPr>
          <p:cNvCxnSpPr>
            <a:cxnSpLocks/>
          </p:cNvCxnSpPr>
          <p:nvPr/>
        </p:nvCxnSpPr>
        <p:spPr>
          <a:xfrm flipV="1">
            <a:off x="7557462" y="2159952"/>
            <a:ext cx="1214420" cy="826577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7557462" y="3240273"/>
            <a:ext cx="1233328" cy="462231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7188-6486-B04E-BA87-95FA1FBADC94}"/>
              </a:ext>
            </a:extLst>
          </p:cNvPr>
          <p:cNvSpPr/>
          <p:nvPr/>
        </p:nvSpPr>
        <p:spPr>
          <a:xfrm>
            <a:off x="8771882" y="1988506"/>
            <a:ext cx="933116" cy="59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7A1BB5-8E48-994E-A293-E60FC055D695}"/>
              </a:ext>
            </a:extLst>
          </p:cNvPr>
          <p:cNvSpPr/>
          <p:nvPr/>
        </p:nvSpPr>
        <p:spPr>
          <a:xfrm>
            <a:off x="8777321" y="3218596"/>
            <a:ext cx="933116" cy="596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67E4C-5AF3-814F-9D80-853FD942FABD}"/>
              </a:ext>
            </a:extLst>
          </p:cNvPr>
          <p:cNvSpPr/>
          <p:nvPr/>
        </p:nvSpPr>
        <p:spPr>
          <a:xfrm>
            <a:off x="10298480" y="1663776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0B412BD7-2CD0-B54F-85C3-A29ABF9CFABF}"/>
              </a:ext>
            </a:extLst>
          </p:cNvPr>
          <p:cNvSpPr/>
          <p:nvPr/>
        </p:nvSpPr>
        <p:spPr>
          <a:xfrm>
            <a:off x="10445441" y="1801195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3793FB-9AC1-E249-BD95-6E293CBE2B45}"/>
              </a:ext>
            </a:extLst>
          </p:cNvPr>
          <p:cNvCxnSpPr>
            <a:cxnSpLocks/>
          </p:cNvCxnSpPr>
          <p:nvPr/>
        </p:nvCxnSpPr>
        <p:spPr>
          <a:xfrm>
            <a:off x="9704998" y="2221619"/>
            <a:ext cx="740443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4BA2446-9E60-B446-B2A2-3002692E75C0}"/>
              </a:ext>
            </a:extLst>
          </p:cNvPr>
          <p:cNvSpPr/>
          <p:nvPr/>
        </p:nvSpPr>
        <p:spPr>
          <a:xfrm>
            <a:off x="10320248" y="2893866"/>
            <a:ext cx="1708530" cy="99235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C589C12B-E231-EE4D-B06E-7AC21F0FFFB6}"/>
              </a:ext>
            </a:extLst>
          </p:cNvPr>
          <p:cNvSpPr/>
          <p:nvPr/>
        </p:nvSpPr>
        <p:spPr>
          <a:xfrm>
            <a:off x="10467209" y="3031285"/>
            <a:ext cx="1387928" cy="784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YottaDB</a:t>
            </a:r>
            <a:r>
              <a:rPr lang="en-US" dirty="0"/>
              <a:t>/IRIS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6179B7-3626-6D45-9C52-41CCFE5DA12E}"/>
              </a:ext>
            </a:extLst>
          </p:cNvPr>
          <p:cNvCxnSpPr>
            <a:cxnSpLocks/>
          </p:cNvCxnSpPr>
          <p:nvPr/>
        </p:nvCxnSpPr>
        <p:spPr>
          <a:xfrm>
            <a:off x="9726766" y="3451709"/>
            <a:ext cx="740443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3FE71C09-EC95-5244-988B-93862C271743}"/>
              </a:ext>
            </a:extLst>
          </p:cNvPr>
          <p:cNvSpPr/>
          <p:nvPr/>
        </p:nvSpPr>
        <p:spPr>
          <a:xfrm>
            <a:off x="2453359" y="5028233"/>
            <a:ext cx="1209676" cy="89904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16E0A-276B-0744-B855-F56D906EDD36}"/>
              </a:ext>
            </a:extLst>
          </p:cNvPr>
          <p:cNvSpPr txBox="1"/>
          <p:nvPr/>
        </p:nvSpPr>
        <p:spPr>
          <a:xfrm>
            <a:off x="2632632" y="5274129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273492-98AD-1E40-B28C-5CFBD630494B}"/>
              </a:ext>
            </a:extLst>
          </p:cNvPr>
          <p:cNvCxnSpPr/>
          <p:nvPr/>
        </p:nvCxnSpPr>
        <p:spPr>
          <a:xfrm>
            <a:off x="3058197" y="4318909"/>
            <a:ext cx="0" cy="873579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1581152"/>
            <a:ext cx="1751314" cy="2726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1595150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113194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4B7F850-90E4-D543-AD6E-AB989F6ABD6D}"/>
              </a:ext>
            </a:extLst>
          </p:cNvPr>
          <p:cNvSpPr/>
          <p:nvPr/>
        </p:nvSpPr>
        <p:spPr>
          <a:xfrm>
            <a:off x="212931" y="2721430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5A621F-78B8-A042-878F-FDC73465AB35}"/>
              </a:ext>
            </a:extLst>
          </p:cNvPr>
          <p:cNvSpPr/>
          <p:nvPr/>
        </p:nvSpPr>
        <p:spPr>
          <a:xfrm>
            <a:off x="3979385" y="2726869"/>
            <a:ext cx="899248" cy="5524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45330" y="113031"/>
            <a:ext cx="1708525" cy="150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194128" y="2246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4D5F0C-33E5-D74F-B805-A7520D3BF543}"/>
              </a:ext>
            </a:extLst>
          </p:cNvPr>
          <p:cNvSpPr/>
          <p:nvPr/>
        </p:nvSpPr>
        <p:spPr>
          <a:xfrm>
            <a:off x="5301329" y="702558"/>
            <a:ext cx="1355271" cy="9134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0B9918-9CE4-3D4D-B26B-4CF3AB4191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6590" y="1015688"/>
            <a:ext cx="1561556" cy="113464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1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45330" y="113031"/>
            <a:ext cx="1708525" cy="150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194128" y="2246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5547333" y="2267940"/>
            <a:ext cx="3890582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6559936" y="2221773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6096000" y="1590323"/>
            <a:ext cx="0" cy="560004"/>
          </a:xfrm>
          <a:prstGeom prst="line">
            <a:avLst/>
          </a:prstGeom>
          <a:ln w="539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4B7F850-90E4-D543-AD6E-AB989F6ABD6D}"/>
              </a:ext>
            </a:extLst>
          </p:cNvPr>
          <p:cNvSpPr/>
          <p:nvPr/>
        </p:nvSpPr>
        <p:spPr>
          <a:xfrm>
            <a:off x="212931" y="3292936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4D5F0C-33E5-D74F-B805-A7520D3BF543}"/>
              </a:ext>
            </a:extLst>
          </p:cNvPr>
          <p:cNvSpPr/>
          <p:nvPr/>
        </p:nvSpPr>
        <p:spPr>
          <a:xfrm>
            <a:off x="5301329" y="702558"/>
            <a:ext cx="1355271" cy="9134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B104D6-1BCC-A44F-9AFB-9E9F7B00E746}"/>
              </a:ext>
            </a:extLst>
          </p:cNvPr>
          <p:cNvSpPr/>
          <p:nvPr/>
        </p:nvSpPr>
        <p:spPr>
          <a:xfrm>
            <a:off x="5641527" y="2589781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FF1A4-A184-8343-86E8-58E17B56DE53}"/>
              </a:ext>
            </a:extLst>
          </p:cNvPr>
          <p:cNvSpPr/>
          <p:nvPr/>
        </p:nvSpPr>
        <p:spPr>
          <a:xfrm>
            <a:off x="3964187" y="2150328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4216E-B977-4046-AEEE-80107F33BD7C}"/>
              </a:ext>
            </a:extLst>
          </p:cNvPr>
          <p:cNvSpPr txBox="1"/>
          <p:nvPr/>
        </p:nvSpPr>
        <p:spPr>
          <a:xfrm>
            <a:off x="3959383" y="2104743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C52081-5689-1C4B-B54F-4E212DDA6B57}"/>
              </a:ext>
            </a:extLst>
          </p:cNvPr>
          <p:cNvSpPr/>
          <p:nvPr/>
        </p:nvSpPr>
        <p:spPr>
          <a:xfrm>
            <a:off x="3958741" y="2727812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8791B-F843-FD48-B07B-B2DCDCC8809C}"/>
              </a:ext>
            </a:extLst>
          </p:cNvPr>
          <p:cNvCxnSpPr>
            <a:cxnSpLocks/>
          </p:cNvCxnSpPr>
          <p:nvPr/>
        </p:nvCxnSpPr>
        <p:spPr>
          <a:xfrm>
            <a:off x="4825624" y="2893429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0B9918-9CE4-3D4D-B26B-4CF3AB4191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6590" y="1015688"/>
            <a:ext cx="1561556" cy="113464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8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0EA9-0883-4741-BB15-FE36220DE4F6}"/>
              </a:ext>
            </a:extLst>
          </p:cNvPr>
          <p:cNvSpPr/>
          <p:nvPr/>
        </p:nvSpPr>
        <p:spPr>
          <a:xfrm>
            <a:off x="5145330" y="113031"/>
            <a:ext cx="1708525" cy="150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556E2-D2D0-4240-AB5D-9D4538E829B7}"/>
              </a:ext>
            </a:extLst>
          </p:cNvPr>
          <p:cNvSpPr txBox="1"/>
          <p:nvPr/>
        </p:nvSpPr>
        <p:spPr>
          <a:xfrm>
            <a:off x="5194128" y="2246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83F-3ED0-DD4A-8279-61870CB375E5}"/>
              </a:ext>
            </a:extLst>
          </p:cNvPr>
          <p:cNvSpPr/>
          <p:nvPr/>
        </p:nvSpPr>
        <p:spPr>
          <a:xfrm>
            <a:off x="5547333" y="2267940"/>
            <a:ext cx="3890582" cy="99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7CC8D-6A6E-4140-BE63-FEE286142B9E}"/>
              </a:ext>
            </a:extLst>
          </p:cNvPr>
          <p:cNvSpPr txBox="1"/>
          <p:nvPr/>
        </p:nvSpPr>
        <p:spPr>
          <a:xfrm>
            <a:off x="6559936" y="2221773"/>
            <a:ext cx="34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Node.js Child Process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D3686B-1DCE-6346-A1C6-D7DED72FDF71}"/>
              </a:ext>
            </a:extLst>
          </p:cNvPr>
          <p:cNvCxnSpPr>
            <a:cxnSpLocks/>
          </p:cNvCxnSpPr>
          <p:nvPr/>
        </p:nvCxnSpPr>
        <p:spPr>
          <a:xfrm>
            <a:off x="6096000" y="1590323"/>
            <a:ext cx="0" cy="560004"/>
          </a:xfrm>
          <a:prstGeom prst="line">
            <a:avLst/>
          </a:prstGeom>
          <a:ln w="539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7968B2-A23C-0645-9D30-2229ED08523C}"/>
              </a:ext>
            </a:extLst>
          </p:cNvPr>
          <p:cNvSpPr/>
          <p:nvPr/>
        </p:nvSpPr>
        <p:spPr>
          <a:xfrm>
            <a:off x="2226784" y="2152658"/>
            <a:ext cx="1351814" cy="2255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F524E-9D53-C242-B751-8CA448C8AB00}"/>
              </a:ext>
            </a:extLst>
          </p:cNvPr>
          <p:cNvSpPr txBox="1"/>
          <p:nvPr/>
        </p:nvSpPr>
        <p:spPr>
          <a:xfrm>
            <a:off x="2383544" y="2166656"/>
            <a:ext cx="8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268024-8EF4-B74B-BDB4-2B423751D71B}"/>
              </a:ext>
            </a:extLst>
          </p:cNvPr>
          <p:cNvCxnSpPr/>
          <p:nvPr/>
        </p:nvCxnSpPr>
        <p:spPr>
          <a:xfrm>
            <a:off x="1583873" y="310243"/>
            <a:ext cx="0" cy="6417128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EAE23-EE09-3440-B311-9DBDB011B1B1}"/>
              </a:ext>
            </a:extLst>
          </p:cNvPr>
          <p:cNvSpPr txBox="1"/>
          <p:nvPr/>
        </p:nvSpPr>
        <p:spPr>
          <a:xfrm>
            <a:off x="326578" y="2684700"/>
            <a:ext cx="9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Access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4B7F850-90E4-D543-AD6E-AB989F6ABD6D}"/>
              </a:ext>
            </a:extLst>
          </p:cNvPr>
          <p:cNvSpPr/>
          <p:nvPr/>
        </p:nvSpPr>
        <p:spPr>
          <a:xfrm>
            <a:off x="212931" y="3292936"/>
            <a:ext cx="1994725" cy="552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DAD4-F328-4D4F-BD7E-5CDAEAC06157}"/>
              </a:ext>
            </a:extLst>
          </p:cNvPr>
          <p:cNvSpPr/>
          <p:nvPr/>
        </p:nvSpPr>
        <p:spPr>
          <a:xfrm>
            <a:off x="3594439" y="2150328"/>
            <a:ext cx="364302" cy="2255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AB919-FE91-5C46-B174-6CA91D8A055A}"/>
              </a:ext>
            </a:extLst>
          </p:cNvPr>
          <p:cNvSpPr txBox="1"/>
          <p:nvPr/>
        </p:nvSpPr>
        <p:spPr>
          <a:xfrm rot="5400000">
            <a:off x="3321541" y="3042566"/>
            <a:ext cx="99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mg_web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4D5F0C-33E5-D74F-B805-A7520D3BF543}"/>
              </a:ext>
            </a:extLst>
          </p:cNvPr>
          <p:cNvSpPr/>
          <p:nvPr/>
        </p:nvSpPr>
        <p:spPr>
          <a:xfrm>
            <a:off x="5301329" y="702558"/>
            <a:ext cx="1355271" cy="9134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B104D6-1BCC-A44F-9AFB-9E9F7B00E746}"/>
              </a:ext>
            </a:extLst>
          </p:cNvPr>
          <p:cNvSpPr/>
          <p:nvPr/>
        </p:nvSpPr>
        <p:spPr>
          <a:xfrm>
            <a:off x="5641527" y="2589781"/>
            <a:ext cx="1442308" cy="596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mg_web_js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FF1A4-A184-8343-86E8-58E17B56DE53}"/>
              </a:ext>
            </a:extLst>
          </p:cNvPr>
          <p:cNvSpPr/>
          <p:nvPr/>
        </p:nvSpPr>
        <p:spPr>
          <a:xfrm>
            <a:off x="3964187" y="2150328"/>
            <a:ext cx="866883" cy="111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4216E-B977-4046-AEEE-80107F33BD7C}"/>
              </a:ext>
            </a:extLst>
          </p:cNvPr>
          <p:cNvSpPr txBox="1"/>
          <p:nvPr/>
        </p:nvSpPr>
        <p:spPr>
          <a:xfrm>
            <a:off x="3959383" y="2104743"/>
            <a:ext cx="80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NGINX</a:t>
            </a:r>
          </a:p>
          <a:p>
            <a:pPr algn="ctr"/>
            <a:r>
              <a:rPr lang="en-US" sz="1600" dirty="0"/>
              <a:t>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C52081-5689-1C4B-B54F-4E212DDA6B57}"/>
              </a:ext>
            </a:extLst>
          </p:cNvPr>
          <p:cNvSpPr/>
          <p:nvPr/>
        </p:nvSpPr>
        <p:spPr>
          <a:xfrm>
            <a:off x="3958741" y="2727812"/>
            <a:ext cx="866883" cy="39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8791B-F843-FD48-B07B-B2DCDCC8809C}"/>
              </a:ext>
            </a:extLst>
          </p:cNvPr>
          <p:cNvCxnSpPr>
            <a:cxnSpLocks/>
          </p:cNvCxnSpPr>
          <p:nvPr/>
        </p:nvCxnSpPr>
        <p:spPr>
          <a:xfrm>
            <a:off x="4825624" y="2893429"/>
            <a:ext cx="900244" cy="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94C631-65F2-A64B-974A-34AAAA172102}"/>
              </a:ext>
            </a:extLst>
          </p:cNvPr>
          <p:cNvSpPr/>
          <p:nvPr/>
        </p:nvSpPr>
        <p:spPr>
          <a:xfrm>
            <a:off x="7263682" y="2589780"/>
            <a:ext cx="1665514" cy="596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0B9918-9CE4-3D4D-B26B-4CF3AB4191B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6590" y="1015688"/>
            <a:ext cx="1561556" cy="1134640"/>
          </a:xfrm>
          <a:prstGeom prst="line">
            <a:avLst/>
          </a:prstGeom>
          <a:ln w="539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9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267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Tweed</dc:creator>
  <cp:lastModifiedBy>Rob Tweed</cp:lastModifiedBy>
  <cp:revision>2</cp:revision>
  <dcterms:created xsi:type="dcterms:W3CDTF">2024-04-04T07:52:43Z</dcterms:created>
  <dcterms:modified xsi:type="dcterms:W3CDTF">2024-04-04T09:03:32Z</dcterms:modified>
</cp:coreProperties>
</file>