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B20"/>
    <a:srgbClr val="2B83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D2685-B382-4FF3-B868-7BF7E24DC2BE}" type="datetimeFigureOut">
              <a:rPr lang="fi-FI" smtClean="0"/>
              <a:t>29.4.2019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2A930-29BB-451E-AEAF-8B1103B79C0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footer">
            <a:extLst>
              <a:ext uri="{FF2B5EF4-FFF2-40B4-BE49-F238E27FC236}">
                <a16:creationId xmlns:a16="http://schemas.microsoft.com/office/drawing/2014/main" id="{9775CDA7-2467-4F1A-BAB2-1F0BD70353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385" y="6596742"/>
            <a:ext cx="11519210" cy="219693"/>
          </a:xfrm>
        </p:spPr>
        <p:txBody>
          <a:bodyPr anchor="b">
            <a:normAutofit/>
          </a:bodyPr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i-FI"/>
              <a:t>Tiesääasemadatan analysointityökalu, © WSP Finland Oy</a:t>
            </a:r>
          </a:p>
        </p:txBody>
      </p:sp>
      <p:sp>
        <p:nvSpPr>
          <p:cNvPr id="15" name="main plot">
            <a:extLst>
              <a:ext uri="{FF2B5EF4-FFF2-40B4-BE49-F238E27FC236}">
                <a16:creationId xmlns:a16="http://schemas.microsoft.com/office/drawing/2014/main" id="{DBE14EC4-57D5-4DC2-B07F-54359636BA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3385" y="2027241"/>
            <a:ext cx="11519210" cy="4518525"/>
          </a:xfrm>
        </p:spPr>
        <p:txBody>
          <a:bodyPr/>
          <a:lstStyle/>
          <a:p>
            <a:endParaRPr lang="fi-FI"/>
          </a:p>
        </p:txBody>
      </p:sp>
      <p:sp>
        <p:nvSpPr>
          <p:cNvPr id="5" name="validity table">
            <a:extLst>
              <a:ext uri="{FF2B5EF4-FFF2-40B4-BE49-F238E27FC236}">
                <a16:creationId xmlns:a16="http://schemas.microsoft.com/office/drawing/2014/main" id="{92AE38D1-599F-48E3-976E-9084EEFFA4A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23384" y="1284275"/>
            <a:ext cx="5801122" cy="691990"/>
          </a:xfrm>
        </p:spPr>
        <p:txBody>
          <a:bodyPr/>
          <a:lstStyle/>
          <a:p>
            <a:endParaRPr lang="fi-FI"/>
          </a:p>
        </p:txBody>
      </p:sp>
      <p:sp>
        <p:nvSpPr>
          <p:cNvPr id="6" name="time range">
            <a:extLst>
              <a:ext uri="{FF2B5EF4-FFF2-40B4-BE49-F238E27FC236}">
                <a16:creationId xmlns:a16="http://schemas.microsoft.com/office/drawing/2014/main" id="{058D6417-CC55-4DC5-80C6-A538AE7B69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385" y="1058643"/>
            <a:ext cx="11519210" cy="20014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800"/>
            </a:lvl1pPr>
            <a:lvl2pPr marL="457200" indent="0">
              <a:buNone/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Tarkasteluaika {data_from}-{data_until}</a:t>
            </a:r>
          </a:p>
        </p:txBody>
      </p:sp>
      <p:sp>
        <p:nvSpPr>
          <p:cNvPr id="19" name="body">
            <a:extLst>
              <a:ext uri="{FF2B5EF4-FFF2-40B4-BE49-F238E27FC236}">
                <a16:creationId xmlns:a16="http://schemas.microsoft.com/office/drawing/2014/main" id="{6E556CEE-E28E-4F55-8342-730F9BD658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385" y="708381"/>
            <a:ext cx="11519210" cy="32477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800" b="0"/>
            </a:lvl1pPr>
            <a:lvl2pPr marL="457200" indent="0">
              <a:buNone/>
              <a:defRPr sz="900" b="1"/>
            </a:lvl2pPr>
            <a:lvl3pPr>
              <a:defRPr sz="900" b="1"/>
            </a:lvl3pPr>
            <a:lvl4pPr>
              <a:defRPr sz="900" b="1"/>
            </a:lvl4pPr>
            <a:lvl5pPr>
              <a:defRPr sz="900" b="1"/>
            </a:lvl5pPr>
          </a:lstStyle>
          <a:p>
            <a:pPr lvl="0"/>
            <a:r>
              <a:rPr lang="en-US"/>
              <a:t>{condition_body}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36872D0-2B54-4297-92E7-D5259FDE8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85" y="309372"/>
            <a:ext cx="11519210" cy="37352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fi-FI"/>
              <a:t>{condition_title}</a:t>
            </a:r>
          </a:p>
        </p:txBody>
      </p:sp>
      <p:sp>
        <p:nvSpPr>
          <p:cNvPr id="9" name="slide header">
            <a:extLst>
              <a:ext uri="{FF2B5EF4-FFF2-40B4-BE49-F238E27FC236}">
                <a16:creationId xmlns:a16="http://schemas.microsoft.com/office/drawing/2014/main" id="{DEBB1206-5FE6-41FF-B6FA-B78070AD76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3385" y="64190"/>
            <a:ext cx="11519210" cy="219693"/>
          </a:xfrm>
        </p:spPr>
        <p:txBody>
          <a:bodyPr anchor="b">
            <a:normAutofit/>
          </a:bodyPr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i-FI"/>
              <a:t>{analysis_title}, {analysis_timestamp}</a:t>
            </a:r>
          </a:p>
        </p:txBody>
      </p:sp>
      <p:sp>
        <p:nvSpPr>
          <p:cNvPr id="12" name="body">
            <a:extLst>
              <a:ext uri="{FF2B5EF4-FFF2-40B4-BE49-F238E27FC236}">
                <a16:creationId xmlns:a16="http://schemas.microsoft.com/office/drawing/2014/main" id="{5201917C-90EC-4124-B0F3-88725AB490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24506" y="1284275"/>
            <a:ext cx="5718089" cy="6919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800" b="0" i="1">
                <a:solidFill>
                  <a:srgbClr val="F03B20"/>
                </a:solidFill>
              </a:defRPr>
            </a:lvl1pPr>
            <a:lvl2pPr marL="457200" indent="0">
              <a:buNone/>
              <a:defRPr sz="900" b="1"/>
            </a:lvl2pPr>
            <a:lvl3pPr>
              <a:defRPr sz="900" b="1"/>
            </a:lvl3pPr>
            <a:lvl4pPr>
              <a:defRPr sz="900" b="1"/>
            </a:lvl4pPr>
            <a:lvl5pPr>
              <a:defRPr sz="900" b="1"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3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D3143-4E68-4A5D-90E3-B65BA252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53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43083B-BD16-444A-941D-843F28217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242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Montserrat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TSATool Report</dc:title>
  <dc:creator>Kosonen, Arttu</dc:creator>
  <cp:lastModifiedBy>Kosonen, Arttu</cp:lastModifiedBy>
  <cp:revision>96</cp:revision>
  <dcterms:created xsi:type="dcterms:W3CDTF">2018-09-17T15:58:46Z</dcterms:created>
  <dcterms:modified xsi:type="dcterms:W3CDTF">2019-04-29T13:19:51Z</dcterms:modified>
</cp:coreProperties>
</file>